
<file path=[Content_Types].xml><?xml version="1.0" encoding="utf-8"?>
<Types xmlns="http://schemas.openxmlformats.org/package/2006/content-types">
  <Default Extension="rels" ContentType="application/vnd.openxmlformats-package.relationships+xml"/>
  <Default Extension="xml" ContentType="application/xml"/>
  <Override PartName="/ppt/diagrams/data1.xml" ContentType="application/vnd.openxmlformats-officedocument.drawingml.diagramData+xml"/>
  <Override PartName="/ppt/diagrams/data6.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4.xml" ContentType="application/vnd.openxmlformats-officedocument.presentationml.slide+xml"/>
  <Override PartName="/ppt/slides/slide67.xml" ContentType="application/vnd.openxmlformats-officedocument.presentationml.slide+xml"/>
  <Override PartName="/ppt/slides/slide66.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slides/slide60.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9.xml" ContentType="application/vnd.openxmlformats-officedocument.presentationml.slide+xml"/>
  <Override PartName="/ppt/slides/slide78.xml" ContentType="application/vnd.openxmlformats-officedocument.presentationml.slide+xml"/>
  <Override PartName="/ppt/slides/slide77.xml" ContentType="application/vnd.openxmlformats-officedocument.presentationml.slide+xml"/>
  <Override PartName="/ppt/slides/slide76.xml" ContentType="application/vnd.openxmlformats-officedocument.presentationml.slide+xml"/>
  <Override PartName="/ppt/slides/slide75.xml" ContentType="application/vnd.openxmlformats-officedocument.presentationml.slide+xml"/>
  <Override PartName="/ppt/slides/slide74.xml" ContentType="application/vnd.openxmlformats-officedocument.presentationml.slide+xml"/>
  <Override PartName="/ppt/slides/slide73.xml" ContentType="application/vnd.openxmlformats-officedocument.presentationml.slide+xml"/>
  <Override PartName="/ppt/slides/slide72.xml" ContentType="application/vnd.openxmlformats-officedocument.presentationml.slide+xml"/>
  <Override PartName="/ppt/slides/slide71.xml" ContentType="application/vnd.openxmlformats-officedocument.presentationml.slide+xml"/>
  <Override PartName="/ppt/slides/slide58.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17.xml" ContentType="application/vnd.openxmlformats-officedocument.presentationml.slide+xml"/>
  <Override PartName="/ppt/slides/slide83.xml" ContentType="application/vnd.openxmlformats-officedocument.presentationml.slide+xml"/>
  <Override PartName="/ppt/slides/slide27.xml" ContentType="application/vnd.openxmlformats-officedocument.presentationml.slide+xml"/>
  <Override PartName="/ppt/slides/slide32.xml" ContentType="application/vnd.openxmlformats-officedocument.presentationml.slide+xml"/>
  <Override PartName="/ppt/slides/slide2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diagrams/drawing2.xml" ContentType="application/vnd.ms-office.drawingml.diagramDrawing+xml"/>
  <Override PartName="/ppt/notesMasters/notesMaster1.xml" ContentType="application/vnd.openxmlformats-officedocument.presentationml.notesMaster+xml"/>
  <Override PartName="/ppt/diagrams/quickStyle2.xml" ContentType="application/vnd.openxmlformats-officedocument.drawingml.diagramStyle+xml"/>
  <Override PartName="/ppt/diagrams/colors2.xml" ContentType="application/vnd.openxmlformats-officedocument.drawingml.diagramColors+xml"/>
  <Override PartName="/ppt/diagrams/layout2.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theme/theme2.xml" ContentType="application/vnd.openxmlformats-officedocument.theme+xml"/>
  <Override PartName="/ppt/diagrams/drawing1.xml" ContentType="application/vnd.ms-office.drawingml.diagramDrawing+xml"/>
  <Override PartName="/ppt/diagrams/layout3.xml" ContentType="application/vnd.openxmlformats-officedocument.drawingml.diagramLayout+xml"/>
  <Override PartName="/ppt/diagrams/colors3.xml" ContentType="application/vnd.openxmlformats-officedocument.drawingml.diagramColors+xml"/>
  <Override PartName="/ppt/diagrams/quickStyle3.xml" ContentType="application/vnd.openxmlformats-officedocument.drawingml.diagramStyle+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quickStyle5.xml" ContentType="application/vnd.openxmlformats-officedocument.drawingml.diagramStyle+xml"/>
  <Override PartName="/ppt/diagrams/colors5.xml" ContentType="application/vnd.openxmlformats-officedocument.drawingml.diagramColors+xml"/>
  <Override PartName="/ppt/theme/theme1.xml" ContentType="application/vnd.openxmlformats-officedocument.theme+xml"/>
  <Override PartName="/ppt/diagrams/drawing3.xml" ContentType="application/vnd.ms-office.drawingml.diagramDrawing+xml"/>
  <Override PartName="/ppt/diagrams/layout5.xml" ContentType="application/vnd.openxmlformats-officedocument.drawingml.diagramLayout+xml"/>
  <Override PartName="/ppt/diagrams/quickStyle4.xml" ContentType="application/vnd.openxmlformats-officedocument.drawingml.diagramStyle+xml"/>
  <Override PartName="/ppt/diagrams/layout4.xml" ContentType="application/vnd.openxmlformats-officedocument.drawingml.diagramLayout+xml"/>
  <Override PartName="/ppt/diagrams/colors4.xml" ContentType="application/vnd.openxmlformats-officedocument.drawingml.diagramColors+xml"/>
  <Override PartName="/ppt/diagrams/drawing4.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5"/>
  </p:notesMasterIdLst>
  <p:sldIdLst>
    <p:sldId id="256" r:id="rId2"/>
    <p:sldId id="257" r:id="rId3"/>
    <p:sldId id="344" r:id="rId4"/>
    <p:sldId id="345" r:id="rId5"/>
    <p:sldId id="347" r:id="rId6"/>
    <p:sldId id="348" r:id="rId7"/>
    <p:sldId id="349" r:id="rId8"/>
    <p:sldId id="350" r:id="rId9"/>
    <p:sldId id="351" r:id="rId10"/>
    <p:sldId id="352" r:id="rId11"/>
    <p:sldId id="353" r:id="rId12"/>
    <p:sldId id="354" r:id="rId13"/>
    <p:sldId id="355" r:id="rId14"/>
    <p:sldId id="343" r:id="rId15"/>
    <p:sldId id="292" r:id="rId16"/>
    <p:sldId id="295" r:id="rId17"/>
    <p:sldId id="296" r:id="rId18"/>
    <p:sldId id="299" r:id="rId19"/>
    <p:sldId id="298" r:id="rId20"/>
    <p:sldId id="300" r:id="rId21"/>
    <p:sldId id="302" r:id="rId22"/>
    <p:sldId id="305" r:id="rId23"/>
    <p:sldId id="303" r:id="rId24"/>
    <p:sldId id="304" r:id="rId25"/>
    <p:sldId id="258" r:id="rId26"/>
    <p:sldId id="260" r:id="rId27"/>
    <p:sldId id="261" r:id="rId28"/>
    <p:sldId id="259" r:id="rId29"/>
    <p:sldId id="263" r:id="rId30"/>
    <p:sldId id="264" r:id="rId31"/>
    <p:sldId id="265" r:id="rId32"/>
    <p:sldId id="266" r:id="rId33"/>
    <p:sldId id="269" r:id="rId34"/>
    <p:sldId id="272" r:id="rId35"/>
    <p:sldId id="274" r:id="rId36"/>
    <p:sldId id="332" r:id="rId37"/>
    <p:sldId id="333" r:id="rId38"/>
    <p:sldId id="273" r:id="rId39"/>
    <p:sldId id="275" r:id="rId40"/>
    <p:sldId id="276" r:id="rId41"/>
    <p:sldId id="277" r:id="rId42"/>
    <p:sldId id="278" r:id="rId43"/>
    <p:sldId id="279" r:id="rId44"/>
    <p:sldId id="306" r:id="rId45"/>
    <p:sldId id="307" r:id="rId46"/>
    <p:sldId id="309" r:id="rId47"/>
    <p:sldId id="310" r:id="rId48"/>
    <p:sldId id="308" r:id="rId49"/>
    <p:sldId id="311" r:id="rId50"/>
    <p:sldId id="312" r:id="rId51"/>
    <p:sldId id="313" r:id="rId52"/>
    <p:sldId id="319" r:id="rId53"/>
    <p:sldId id="323" r:id="rId54"/>
    <p:sldId id="321" r:id="rId55"/>
    <p:sldId id="334" r:id="rId56"/>
    <p:sldId id="324" r:id="rId57"/>
    <p:sldId id="335" r:id="rId58"/>
    <p:sldId id="336" r:id="rId59"/>
    <p:sldId id="337" r:id="rId60"/>
    <p:sldId id="325" r:id="rId61"/>
    <p:sldId id="326" r:id="rId62"/>
    <p:sldId id="327" r:id="rId63"/>
    <p:sldId id="328" r:id="rId64"/>
    <p:sldId id="329" r:id="rId65"/>
    <p:sldId id="330" r:id="rId66"/>
    <p:sldId id="331" r:id="rId67"/>
    <p:sldId id="338" r:id="rId68"/>
    <p:sldId id="339" r:id="rId69"/>
    <p:sldId id="280" r:id="rId70"/>
    <p:sldId id="281" r:id="rId71"/>
    <p:sldId id="282" r:id="rId72"/>
    <p:sldId id="283" r:id="rId73"/>
    <p:sldId id="284" r:id="rId74"/>
    <p:sldId id="285" r:id="rId75"/>
    <p:sldId id="286" r:id="rId76"/>
    <p:sldId id="287" r:id="rId77"/>
    <p:sldId id="357" r:id="rId78"/>
    <p:sldId id="293" r:id="rId79"/>
    <p:sldId id="294" r:id="rId80"/>
    <p:sldId id="288" r:id="rId81"/>
    <p:sldId id="289" r:id="rId82"/>
    <p:sldId id="290" r:id="rId83"/>
    <p:sldId id="291"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69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customXml" Target="../customXml/item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9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customXml" Target="../customXml/item3.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E96D2E-FA26-4377-81C2-EF81EE3A724B}" type="doc">
      <dgm:prSet loTypeId="urn:microsoft.com/office/officeart/2005/8/layout/hierarchy2" loCatId="hierarchy" qsTypeId="urn:microsoft.com/office/officeart/2005/8/quickstyle/3d2" qsCatId="3D" csTypeId="urn:microsoft.com/office/officeart/2005/8/colors/colorful3" csCatId="colorful" phldr="1"/>
      <dgm:spPr/>
      <dgm:t>
        <a:bodyPr/>
        <a:lstStyle/>
        <a:p>
          <a:endParaRPr lang="en-US"/>
        </a:p>
      </dgm:t>
    </dgm:pt>
    <dgm:pt modelId="{2E717CAE-C5F7-401C-81F7-0E4D1171570B}">
      <dgm:prSet phldrT="[Text]"/>
      <dgm:spPr/>
      <dgm:t>
        <a:bodyPr/>
        <a:lstStyle/>
        <a:p>
          <a:r>
            <a:rPr lang="en-US" dirty="0" err="1" smtClean="0"/>
            <a:t>Tổ</a:t>
          </a:r>
          <a:r>
            <a:rPr lang="en-US" dirty="0" smtClean="0"/>
            <a:t> </a:t>
          </a:r>
          <a:r>
            <a:rPr lang="en-US" dirty="0" err="1" smtClean="0"/>
            <a:t>chức</a:t>
          </a:r>
          <a:r>
            <a:rPr lang="en-US" dirty="0" smtClean="0"/>
            <a:t> GĐTP</a:t>
          </a:r>
          <a:endParaRPr lang="en-US" dirty="0"/>
        </a:p>
      </dgm:t>
    </dgm:pt>
    <dgm:pt modelId="{AFE2BD19-4833-459B-ACE5-29908F5C3177}" type="parTrans" cxnId="{902D367F-D0FF-4830-9A71-EB6B3A12CF36}">
      <dgm:prSet/>
      <dgm:spPr/>
      <dgm:t>
        <a:bodyPr/>
        <a:lstStyle/>
        <a:p>
          <a:endParaRPr lang="en-US"/>
        </a:p>
      </dgm:t>
    </dgm:pt>
    <dgm:pt modelId="{6422CD2C-7771-43E3-AE74-400167625E02}" type="sibTrans" cxnId="{902D367F-D0FF-4830-9A71-EB6B3A12CF36}">
      <dgm:prSet/>
      <dgm:spPr/>
      <dgm:t>
        <a:bodyPr/>
        <a:lstStyle/>
        <a:p>
          <a:endParaRPr lang="en-US"/>
        </a:p>
      </dgm:t>
    </dgm:pt>
    <dgm:pt modelId="{2C7D1C8B-0F4F-4770-B8BA-77B2D4B14DD5}">
      <dgm:prSet phldrT="[Text]"/>
      <dgm:spPr/>
      <dgm:t>
        <a:bodyPr/>
        <a:lstStyle/>
        <a:p>
          <a:r>
            <a:rPr lang="en-US" dirty="0" err="1" smtClean="0"/>
            <a:t>Công</a:t>
          </a:r>
          <a:r>
            <a:rPr lang="en-US" dirty="0" smtClean="0"/>
            <a:t> </a:t>
          </a:r>
          <a:r>
            <a:rPr lang="en-US" dirty="0" err="1" smtClean="0"/>
            <a:t>lập</a:t>
          </a:r>
          <a:endParaRPr lang="en-US" dirty="0"/>
        </a:p>
      </dgm:t>
    </dgm:pt>
    <dgm:pt modelId="{C158D3AF-5F56-4D0E-A5AC-6D1336640341}" type="parTrans" cxnId="{33F14CDA-A58D-4A1F-A4ED-34D0B94F9E7E}">
      <dgm:prSet/>
      <dgm:spPr/>
      <dgm:t>
        <a:bodyPr/>
        <a:lstStyle/>
        <a:p>
          <a:endParaRPr lang="en-US"/>
        </a:p>
      </dgm:t>
    </dgm:pt>
    <dgm:pt modelId="{36A8752A-6173-47D0-B0A9-8106244CE65B}" type="sibTrans" cxnId="{33F14CDA-A58D-4A1F-A4ED-34D0B94F9E7E}">
      <dgm:prSet/>
      <dgm:spPr/>
      <dgm:t>
        <a:bodyPr/>
        <a:lstStyle/>
        <a:p>
          <a:endParaRPr lang="en-US"/>
        </a:p>
      </dgm:t>
    </dgm:pt>
    <dgm:pt modelId="{63270DA2-2805-424F-9129-4CBEB2F3DA56}">
      <dgm:prSet phldrT="[Text]"/>
      <dgm:spPr/>
      <dgm:t>
        <a:bodyPr/>
        <a:lstStyle/>
        <a:p>
          <a:r>
            <a:rPr lang="en-US" dirty="0" err="1" smtClean="0">
              <a:solidFill>
                <a:schemeClr val="tx1"/>
              </a:solidFill>
            </a:rPr>
            <a:t>Pháp</a:t>
          </a:r>
          <a:r>
            <a:rPr lang="en-US" dirty="0" smtClean="0">
              <a:solidFill>
                <a:schemeClr val="tx1"/>
              </a:solidFill>
            </a:rPr>
            <a:t> y</a:t>
          </a:r>
          <a:endParaRPr lang="en-US" dirty="0">
            <a:solidFill>
              <a:schemeClr val="tx1"/>
            </a:solidFill>
          </a:endParaRPr>
        </a:p>
      </dgm:t>
    </dgm:pt>
    <dgm:pt modelId="{1D034891-688D-42A7-A509-42EF266824DF}" type="parTrans" cxnId="{7447EB94-93E4-48CD-B9FB-37EB699F2B08}">
      <dgm:prSet/>
      <dgm:spPr/>
      <dgm:t>
        <a:bodyPr/>
        <a:lstStyle/>
        <a:p>
          <a:endParaRPr lang="en-US"/>
        </a:p>
      </dgm:t>
    </dgm:pt>
    <dgm:pt modelId="{97652A39-D809-4DE0-9154-949F9E0B43F0}" type="sibTrans" cxnId="{7447EB94-93E4-48CD-B9FB-37EB699F2B08}">
      <dgm:prSet/>
      <dgm:spPr/>
      <dgm:t>
        <a:bodyPr/>
        <a:lstStyle/>
        <a:p>
          <a:endParaRPr lang="en-US"/>
        </a:p>
      </dgm:t>
    </dgm:pt>
    <dgm:pt modelId="{6FAEB906-D189-4C27-A88C-C04EEC606181}">
      <dgm:prSet phldrT="[Text]"/>
      <dgm:spPr/>
      <dgm:t>
        <a:bodyPr/>
        <a:lstStyle/>
        <a:p>
          <a:r>
            <a:rPr lang="en-US" dirty="0" err="1" smtClean="0">
              <a:solidFill>
                <a:schemeClr val="tx1"/>
              </a:solidFill>
            </a:rPr>
            <a:t>Pháp</a:t>
          </a:r>
          <a:r>
            <a:rPr lang="en-US" dirty="0" smtClean="0">
              <a:solidFill>
                <a:schemeClr val="tx1"/>
              </a:solidFill>
            </a:rPr>
            <a:t> y </a:t>
          </a:r>
          <a:r>
            <a:rPr lang="en-US" dirty="0" err="1" smtClean="0">
              <a:solidFill>
                <a:schemeClr val="tx1"/>
              </a:solidFill>
            </a:rPr>
            <a:t>tâm</a:t>
          </a:r>
          <a:r>
            <a:rPr lang="en-US" dirty="0" smtClean="0">
              <a:solidFill>
                <a:schemeClr val="tx1"/>
              </a:solidFill>
            </a:rPr>
            <a:t> </a:t>
          </a:r>
          <a:r>
            <a:rPr lang="en-US" dirty="0" err="1" smtClean="0">
              <a:solidFill>
                <a:schemeClr val="tx1"/>
              </a:solidFill>
            </a:rPr>
            <a:t>thần</a:t>
          </a:r>
          <a:endParaRPr lang="en-US" dirty="0">
            <a:solidFill>
              <a:schemeClr val="tx1"/>
            </a:solidFill>
          </a:endParaRPr>
        </a:p>
      </dgm:t>
    </dgm:pt>
    <dgm:pt modelId="{67C3D2D3-37C7-4E1D-BFD0-DEF7EAE41D4E}" type="parTrans" cxnId="{DFBDEBC5-E98A-4E43-A5C8-5A6374F9C87F}">
      <dgm:prSet/>
      <dgm:spPr/>
      <dgm:t>
        <a:bodyPr/>
        <a:lstStyle/>
        <a:p>
          <a:endParaRPr lang="en-US"/>
        </a:p>
      </dgm:t>
    </dgm:pt>
    <dgm:pt modelId="{2B2B44AD-319A-4876-919B-E6B56C090B59}" type="sibTrans" cxnId="{DFBDEBC5-E98A-4E43-A5C8-5A6374F9C87F}">
      <dgm:prSet/>
      <dgm:spPr/>
      <dgm:t>
        <a:bodyPr/>
        <a:lstStyle/>
        <a:p>
          <a:endParaRPr lang="en-US"/>
        </a:p>
      </dgm:t>
    </dgm:pt>
    <dgm:pt modelId="{75D2F05C-71F8-4793-9598-482E4845501A}">
      <dgm:prSet phldrT="[Text]"/>
      <dgm:spPr/>
      <dgm:t>
        <a:bodyPr/>
        <a:lstStyle/>
        <a:p>
          <a:r>
            <a:rPr lang="en-US" dirty="0" err="1" smtClean="0"/>
            <a:t>Vụ</a:t>
          </a:r>
          <a:r>
            <a:rPr lang="en-US" dirty="0" smtClean="0"/>
            <a:t> </a:t>
          </a:r>
          <a:r>
            <a:rPr lang="en-US" dirty="0" err="1" smtClean="0"/>
            <a:t>việc</a:t>
          </a:r>
          <a:r>
            <a:rPr lang="en-US" dirty="0" smtClean="0"/>
            <a:t>: ở </a:t>
          </a:r>
          <a:r>
            <a:rPr lang="en-US" dirty="0" err="1" smtClean="0"/>
            <a:t>các</a:t>
          </a:r>
          <a:r>
            <a:rPr lang="en-US" dirty="0" smtClean="0"/>
            <a:t> </a:t>
          </a:r>
          <a:r>
            <a:rPr lang="en-US" dirty="0" err="1" smtClean="0"/>
            <a:t>lĩnh</a:t>
          </a:r>
          <a:r>
            <a:rPr lang="en-US" dirty="0" smtClean="0"/>
            <a:t> </a:t>
          </a:r>
          <a:r>
            <a:rPr lang="en-US" dirty="0" err="1" smtClean="0"/>
            <a:t>vực</a:t>
          </a:r>
          <a:endParaRPr lang="en-US" dirty="0"/>
        </a:p>
      </dgm:t>
    </dgm:pt>
    <dgm:pt modelId="{777474AC-4C43-4AA6-B16C-6339D8397CA9}" type="parTrans" cxnId="{C240CD4A-E01E-4FDE-9945-1F3B99E911A4}">
      <dgm:prSet/>
      <dgm:spPr/>
      <dgm:t>
        <a:bodyPr/>
        <a:lstStyle/>
        <a:p>
          <a:endParaRPr lang="en-US"/>
        </a:p>
      </dgm:t>
    </dgm:pt>
    <dgm:pt modelId="{0AB05E95-6814-48AB-B40A-060CE18D55AA}" type="sibTrans" cxnId="{C240CD4A-E01E-4FDE-9945-1F3B99E911A4}">
      <dgm:prSet/>
      <dgm:spPr/>
      <dgm:t>
        <a:bodyPr/>
        <a:lstStyle/>
        <a:p>
          <a:endParaRPr lang="en-US"/>
        </a:p>
      </dgm:t>
    </dgm:pt>
    <dgm:pt modelId="{27EF1DF2-65D5-4A5A-9419-48A5371CDA53}">
      <dgm:prSet phldrT="[Text]"/>
      <dgm:spPr/>
      <dgm:t>
        <a:bodyPr/>
        <a:lstStyle/>
        <a:p>
          <a:r>
            <a:rPr lang="en-US" dirty="0" err="1" smtClean="0">
              <a:solidFill>
                <a:schemeClr val="tx1"/>
              </a:solidFill>
            </a:rPr>
            <a:t>Kỹ</a:t>
          </a:r>
          <a:r>
            <a:rPr lang="en-US" dirty="0" smtClean="0">
              <a:solidFill>
                <a:schemeClr val="tx1"/>
              </a:solidFill>
            </a:rPr>
            <a:t> </a:t>
          </a:r>
          <a:r>
            <a:rPr lang="en-US" dirty="0" err="1" smtClean="0">
              <a:solidFill>
                <a:schemeClr val="tx1"/>
              </a:solidFill>
            </a:rPr>
            <a:t>thuật</a:t>
          </a:r>
          <a:r>
            <a:rPr lang="en-US" dirty="0" smtClean="0">
              <a:solidFill>
                <a:schemeClr val="tx1"/>
              </a:solidFill>
            </a:rPr>
            <a:t> </a:t>
          </a:r>
          <a:r>
            <a:rPr lang="en-US" dirty="0" err="1" smtClean="0">
              <a:solidFill>
                <a:schemeClr val="tx1"/>
              </a:solidFill>
            </a:rPr>
            <a:t>hình</a:t>
          </a:r>
          <a:r>
            <a:rPr lang="en-US" dirty="0" smtClean="0">
              <a:solidFill>
                <a:schemeClr val="tx1"/>
              </a:solidFill>
            </a:rPr>
            <a:t> </a:t>
          </a:r>
          <a:r>
            <a:rPr lang="en-US" dirty="0" err="1" smtClean="0">
              <a:solidFill>
                <a:schemeClr val="tx1"/>
              </a:solidFill>
            </a:rPr>
            <a:t>sự</a:t>
          </a:r>
          <a:endParaRPr lang="en-US" dirty="0">
            <a:solidFill>
              <a:schemeClr val="tx1"/>
            </a:solidFill>
          </a:endParaRPr>
        </a:p>
      </dgm:t>
    </dgm:pt>
    <dgm:pt modelId="{A1BE99EF-C4D2-48C8-88B6-09E66DEF1983}" type="parTrans" cxnId="{F4FC4938-AB69-46FA-9FF2-5D40C95B7564}">
      <dgm:prSet/>
      <dgm:spPr/>
      <dgm:t>
        <a:bodyPr/>
        <a:lstStyle/>
        <a:p>
          <a:endParaRPr lang="en-US"/>
        </a:p>
      </dgm:t>
    </dgm:pt>
    <dgm:pt modelId="{38B304A3-5E2A-404B-9DB4-77CD70C1EB88}" type="sibTrans" cxnId="{F4FC4938-AB69-46FA-9FF2-5D40C95B7564}">
      <dgm:prSet/>
      <dgm:spPr/>
      <dgm:t>
        <a:bodyPr/>
        <a:lstStyle/>
        <a:p>
          <a:endParaRPr lang="en-US"/>
        </a:p>
      </dgm:t>
    </dgm:pt>
    <dgm:pt modelId="{B8BE178C-050B-47D9-A8C1-D37FE4A04D5F}">
      <dgm:prSet/>
      <dgm:spPr/>
      <dgm:t>
        <a:bodyPr/>
        <a:lstStyle/>
        <a:p>
          <a:r>
            <a:rPr lang="en-US" dirty="0" err="1" smtClean="0"/>
            <a:t>Ngoài</a:t>
          </a:r>
          <a:r>
            <a:rPr lang="en-US" dirty="0" smtClean="0"/>
            <a:t> </a:t>
          </a:r>
          <a:r>
            <a:rPr lang="en-US" dirty="0" err="1" smtClean="0"/>
            <a:t>công</a:t>
          </a:r>
          <a:r>
            <a:rPr lang="en-US" dirty="0" smtClean="0"/>
            <a:t> </a:t>
          </a:r>
          <a:r>
            <a:rPr lang="en-US" dirty="0" err="1" smtClean="0"/>
            <a:t>lập</a:t>
          </a:r>
          <a:r>
            <a:rPr lang="en-US" dirty="0" smtClean="0"/>
            <a:t> – VPGĐTP (TC, NH, XD,VH)</a:t>
          </a:r>
          <a:endParaRPr lang="en-US" dirty="0"/>
        </a:p>
      </dgm:t>
    </dgm:pt>
    <dgm:pt modelId="{369D14B6-8885-47BF-A165-529D26741F0C}" type="parTrans" cxnId="{9EF3B96E-92E8-4AD9-91F1-439365306D5F}">
      <dgm:prSet/>
      <dgm:spPr/>
      <dgm:t>
        <a:bodyPr/>
        <a:lstStyle/>
        <a:p>
          <a:endParaRPr lang="en-US"/>
        </a:p>
      </dgm:t>
    </dgm:pt>
    <dgm:pt modelId="{B77547B6-F012-493A-AEC9-A32018FBD81E}" type="sibTrans" cxnId="{9EF3B96E-92E8-4AD9-91F1-439365306D5F}">
      <dgm:prSet/>
      <dgm:spPr/>
      <dgm:t>
        <a:bodyPr/>
        <a:lstStyle/>
        <a:p>
          <a:endParaRPr lang="en-US"/>
        </a:p>
      </dgm:t>
    </dgm:pt>
    <dgm:pt modelId="{7A4A7B8C-BB61-425C-90C4-5A2BBE39F23F}" type="pres">
      <dgm:prSet presAssocID="{2AE96D2E-FA26-4377-81C2-EF81EE3A724B}" presName="diagram" presStyleCnt="0">
        <dgm:presLayoutVars>
          <dgm:chPref val="1"/>
          <dgm:dir/>
          <dgm:animOne val="branch"/>
          <dgm:animLvl val="lvl"/>
          <dgm:resizeHandles val="exact"/>
        </dgm:presLayoutVars>
      </dgm:prSet>
      <dgm:spPr/>
      <dgm:t>
        <a:bodyPr/>
        <a:lstStyle/>
        <a:p>
          <a:endParaRPr lang="en-US"/>
        </a:p>
      </dgm:t>
    </dgm:pt>
    <dgm:pt modelId="{EEE47C1E-57C5-49A0-B56B-242E0DC4E2AB}" type="pres">
      <dgm:prSet presAssocID="{2E717CAE-C5F7-401C-81F7-0E4D1171570B}" presName="root1" presStyleCnt="0"/>
      <dgm:spPr/>
      <dgm:t>
        <a:bodyPr/>
        <a:lstStyle/>
        <a:p>
          <a:endParaRPr lang="en-US"/>
        </a:p>
      </dgm:t>
    </dgm:pt>
    <dgm:pt modelId="{55863D1B-BA07-4789-A23B-9E924ABB66E0}" type="pres">
      <dgm:prSet presAssocID="{2E717CAE-C5F7-401C-81F7-0E4D1171570B}" presName="LevelOneTextNode" presStyleLbl="node0" presStyleIdx="0" presStyleCnt="1">
        <dgm:presLayoutVars>
          <dgm:chPref val="3"/>
        </dgm:presLayoutVars>
      </dgm:prSet>
      <dgm:spPr/>
      <dgm:t>
        <a:bodyPr/>
        <a:lstStyle/>
        <a:p>
          <a:endParaRPr lang="en-US"/>
        </a:p>
      </dgm:t>
    </dgm:pt>
    <dgm:pt modelId="{40F18E2E-5E55-41A9-9533-68EDFC0F7F7F}" type="pres">
      <dgm:prSet presAssocID="{2E717CAE-C5F7-401C-81F7-0E4D1171570B}" presName="level2hierChild" presStyleCnt="0"/>
      <dgm:spPr/>
      <dgm:t>
        <a:bodyPr/>
        <a:lstStyle/>
        <a:p>
          <a:endParaRPr lang="en-US"/>
        </a:p>
      </dgm:t>
    </dgm:pt>
    <dgm:pt modelId="{4DC35EA2-D56E-4387-B33F-E229BCCC432C}" type="pres">
      <dgm:prSet presAssocID="{C158D3AF-5F56-4D0E-A5AC-6D1336640341}" presName="conn2-1" presStyleLbl="parChTrans1D2" presStyleIdx="0" presStyleCnt="3"/>
      <dgm:spPr/>
      <dgm:t>
        <a:bodyPr/>
        <a:lstStyle/>
        <a:p>
          <a:endParaRPr lang="en-US"/>
        </a:p>
      </dgm:t>
    </dgm:pt>
    <dgm:pt modelId="{0C77AE5D-CC2D-4EA2-9B51-94B7EF40111B}" type="pres">
      <dgm:prSet presAssocID="{C158D3AF-5F56-4D0E-A5AC-6D1336640341}" presName="connTx" presStyleLbl="parChTrans1D2" presStyleIdx="0" presStyleCnt="3"/>
      <dgm:spPr/>
      <dgm:t>
        <a:bodyPr/>
        <a:lstStyle/>
        <a:p>
          <a:endParaRPr lang="en-US"/>
        </a:p>
      </dgm:t>
    </dgm:pt>
    <dgm:pt modelId="{810A095C-6CEE-49B6-8650-5B8A30389271}" type="pres">
      <dgm:prSet presAssocID="{2C7D1C8B-0F4F-4770-B8BA-77B2D4B14DD5}" presName="root2" presStyleCnt="0"/>
      <dgm:spPr/>
      <dgm:t>
        <a:bodyPr/>
        <a:lstStyle/>
        <a:p>
          <a:endParaRPr lang="en-US"/>
        </a:p>
      </dgm:t>
    </dgm:pt>
    <dgm:pt modelId="{6D1D58E0-1CDA-4AE8-B4B9-56B699BA99B1}" type="pres">
      <dgm:prSet presAssocID="{2C7D1C8B-0F4F-4770-B8BA-77B2D4B14DD5}" presName="LevelTwoTextNode" presStyleLbl="node2" presStyleIdx="0" presStyleCnt="3">
        <dgm:presLayoutVars>
          <dgm:chPref val="3"/>
        </dgm:presLayoutVars>
      </dgm:prSet>
      <dgm:spPr/>
      <dgm:t>
        <a:bodyPr/>
        <a:lstStyle/>
        <a:p>
          <a:endParaRPr lang="en-US"/>
        </a:p>
      </dgm:t>
    </dgm:pt>
    <dgm:pt modelId="{A42E6B1E-C083-4F3E-B8CD-3C20A9E331A0}" type="pres">
      <dgm:prSet presAssocID="{2C7D1C8B-0F4F-4770-B8BA-77B2D4B14DD5}" presName="level3hierChild" presStyleCnt="0"/>
      <dgm:spPr/>
      <dgm:t>
        <a:bodyPr/>
        <a:lstStyle/>
        <a:p>
          <a:endParaRPr lang="en-US"/>
        </a:p>
      </dgm:t>
    </dgm:pt>
    <dgm:pt modelId="{EBF44CD7-0DFE-4C10-B7E7-ADFD6645F928}" type="pres">
      <dgm:prSet presAssocID="{1D034891-688D-42A7-A509-42EF266824DF}" presName="conn2-1" presStyleLbl="parChTrans1D3" presStyleIdx="0" presStyleCnt="3"/>
      <dgm:spPr/>
      <dgm:t>
        <a:bodyPr/>
        <a:lstStyle/>
        <a:p>
          <a:endParaRPr lang="en-US"/>
        </a:p>
      </dgm:t>
    </dgm:pt>
    <dgm:pt modelId="{BFAA6C45-1AAC-4F6C-B2EA-F52343B77332}" type="pres">
      <dgm:prSet presAssocID="{1D034891-688D-42A7-A509-42EF266824DF}" presName="connTx" presStyleLbl="parChTrans1D3" presStyleIdx="0" presStyleCnt="3"/>
      <dgm:spPr/>
      <dgm:t>
        <a:bodyPr/>
        <a:lstStyle/>
        <a:p>
          <a:endParaRPr lang="en-US"/>
        </a:p>
      </dgm:t>
    </dgm:pt>
    <dgm:pt modelId="{62CEFA1A-5FDE-4DD6-86FD-0635F488654C}" type="pres">
      <dgm:prSet presAssocID="{63270DA2-2805-424F-9129-4CBEB2F3DA56}" presName="root2" presStyleCnt="0"/>
      <dgm:spPr/>
      <dgm:t>
        <a:bodyPr/>
        <a:lstStyle/>
        <a:p>
          <a:endParaRPr lang="en-US"/>
        </a:p>
      </dgm:t>
    </dgm:pt>
    <dgm:pt modelId="{9490E459-9A48-4140-8D15-88EC01268997}" type="pres">
      <dgm:prSet presAssocID="{63270DA2-2805-424F-9129-4CBEB2F3DA56}" presName="LevelTwoTextNode" presStyleLbl="node3" presStyleIdx="0" presStyleCnt="3">
        <dgm:presLayoutVars>
          <dgm:chPref val="3"/>
        </dgm:presLayoutVars>
      </dgm:prSet>
      <dgm:spPr/>
      <dgm:t>
        <a:bodyPr/>
        <a:lstStyle/>
        <a:p>
          <a:endParaRPr lang="en-US"/>
        </a:p>
      </dgm:t>
    </dgm:pt>
    <dgm:pt modelId="{8E87D9BF-79DE-47FB-ACD2-28145F12B6DD}" type="pres">
      <dgm:prSet presAssocID="{63270DA2-2805-424F-9129-4CBEB2F3DA56}" presName="level3hierChild" presStyleCnt="0"/>
      <dgm:spPr/>
      <dgm:t>
        <a:bodyPr/>
        <a:lstStyle/>
        <a:p>
          <a:endParaRPr lang="en-US"/>
        </a:p>
      </dgm:t>
    </dgm:pt>
    <dgm:pt modelId="{A01C5D8A-5F53-4B86-BC90-63D37FE188EF}" type="pres">
      <dgm:prSet presAssocID="{67C3D2D3-37C7-4E1D-BFD0-DEF7EAE41D4E}" presName="conn2-1" presStyleLbl="parChTrans1D3" presStyleIdx="1" presStyleCnt="3"/>
      <dgm:spPr/>
      <dgm:t>
        <a:bodyPr/>
        <a:lstStyle/>
        <a:p>
          <a:endParaRPr lang="en-US"/>
        </a:p>
      </dgm:t>
    </dgm:pt>
    <dgm:pt modelId="{C840391D-5D17-4E08-B381-10751A8F6A7D}" type="pres">
      <dgm:prSet presAssocID="{67C3D2D3-37C7-4E1D-BFD0-DEF7EAE41D4E}" presName="connTx" presStyleLbl="parChTrans1D3" presStyleIdx="1" presStyleCnt="3"/>
      <dgm:spPr/>
      <dgm:t>
        <a:bodyPr/>
        <a:lstStyle/>
        <a:p>
          <a:endParaRPr lang="en-US"/>
        </a:p>
      </dgm:t>
    </dgm:pt>
    <dgm:pt modelId="{717C4CF2-0883-4050-A716-A516E77E55A8}" type="pres">
      <dgm:prSet presAssocID="{6FAEB906-D189-4C27-A88C-C04EEC606181}" presName="root2" presStyleCnt="0"/>
      <dgm:spPr/>
      <dgm:t>
        <a:bodyPr/>
        <a:lstStyle/>
        <a:p>
          <a:endParaRPr lang="en-US"/>
        </a:p>
      </dgm:t>
    </dgm:pt>
    <dgm:pt modelId="{14C0C96D-C209-4B8A-8D9A-9C855107B185}" type="pres">
      <dgm:prSet presAssocID="{6FAEB906-D189-4C27-A88C-C04EEC606181}" presName="LevelTwoTextNode" presStyleLbl="node3" presStyleIdx="1" presStyleCnt="3">
        <dgm:presLayoutVars>
          <dgm:chPref val="3"/>
        </dgm:presLayoutVars>
      </dgm:prSet>
      <dgm:spPr/>
      <dgm:t>
        <a:bodyPr/>
        <a:lstStyle/>
        <a:p>
          <a:endParaRPr lang="en-US"/>
        </a:p>
      </dgm:t>
    </dgm:pt>
    <dgm:pt modelId="{DC88E34A-4D91-4135-9AB4-3ED3B3315347}" type="pres">
      <dgm:prSet presAssocID="{6FAEB906-D189-4C27-A88C-C04EEC606181}" presName="level3hierChild" presStyleCnt="0"/>
      <dgm:spPr/>
      <dgm:t>
        <a:bodyPr/>
        <a:lstStyle/>
        <a:p>
          <a:endParaRPr lang="en-US"/>
        </a:p>
      </dgm:t>
    </dgm:pt>
    <dgm:pt modelId="{486502F8-2A3E-4DF6-A82B-4E746AA7E916}" type="pres">
      <dgm:prSet presAssocID="{A1BE99EF-C4D2-48C8-88B6-09E66DEF1983}" presName="conn2-1" presStyleLbl="parChTrans1D3" presStyleIdx="2" presStyleCnt="3"/>
      <dgm:spPr/>
      <dgm:t>
        <a:bodyPr/>
        <a:lstStyle/>
        <a:p>
          <a:endParaRPr lang="en-US"/>
        </a:p>
      </dgm:t>
    </dgm:pt>
    <dgm:pt modelId="{6A71DEC1-FFAA-4421-B7EA-3856AF591675}" type="pres">
      <dgm:prSet presAssocID="{A1BE99EF-C4D2-48C8-88B6-09E66DEF1983}" presName="connTx" presStyleLbl="parChTrans1D3" presStyleIdx="2" presStyleCnt="3"/>
      <dgm:spPr/>
      <dgm:t>
        <a:bodyPr/>
        <a:lstStyle/>
        <a:p>
          <a:endParaRPr lang="en-US"/>
        </a:p>
      </dgm:t>
    </dgm:pt>
    <dgm:pt modelId="{B0F63F91-4839-4D91-8B34-F59E02399ADE}" type="pres">
      <dgm:prSet presAssocID="{27EF1DF2-65D5-4A5A-9419-48A5371CDA53}" presName="root2" presStyleCnt="0"/>
      <dgm:spPr/>
      <dgm:t>
        <a:bodyPr/>
        <a:lstStyle/>
        <a:p>
          <a:endParaRPr lang="en-US"/>
        </a:p>
      </dgm:t>
    </dgm:pt>
    <dgm:pt modelId="{8587EE47-AE47-4EB1-B9A5-7DBBCE4DFC55}" type="pres">
      <dgm:prSet presAssocID="{27EF1DF2-65D5-4A5A-9419-48A5371CDA53}" presName="LevelTwoTextNode" presStyleLbl="node3" presStyleIdx="2" presStyleCnt="3">
        <dgm:presLayoutVars>
          <dgm:chPref val="3"/>
        </dgm:presLayoutVars>
      </dgm:prSet>
      <dgm:spPr/>
      <dgm:t>
        <a:bodyPr/>
        <a:lstStyle/>
        <a:p>
          <a:endParaRPr lang="en-US"/>
        </a:p>
      </dgm:t>
    </dgm:pt>
    <dgm:pt modelId="{9E2CA4EB-85EF-4067-B00B-4DF4188E4BCE}" type="pres">
      <dgm:prSet presAssocID="{27EF1DF2-65D5-4A5A-9419-48A5371CDA53}" presName="level3hierChild" presStyleCnt="0"/>
      <dgm:spPr/>
      <dgm:t>
        <a:bodyPr/>
        <a:lstStyle/>
        <a:p>
          <a:endParaRPr lang="en-US"/>
        </a:p>
      </dgm:t>
    </dgm:pt>
    <dgm:pt modelId="{B69DE1C1-6B16-4D74-892A-069560C7AA30}" type="pres">
      <dgm:prSet presAssocID="{777474AC-4C43-4AA6-B16C-6339D8397CA9}" presName="conn2-1" presStyleLbl="parChTrans1D2" presStyleIdx="1" presStyleCnt="3"/>
      <dgm:spPr/>
      <dgm:t>
        <a:bodyPr/>
        <a:lstStyle/>
        <a:p>
          <a:endParaRPr lang="en-US"/>
        </a:p>
      </dgm:t>
    </dgm:pt>
    <dgm:pt modelId="{3ABE851B-9FA2-4B52-B8F6-FEE1E847B190}" type="pres">
      <dgm:prSet presAssocID="{777474AC-4C43-4AA6-B16C-6339D8397CA9}" presName="connTx" presStyleLbl="parChTrans1D2" presStyleIdx="1" presStyleCnt="3"/>
      <dgm:spPr/>
      <dgm:t>
        <a:bodyPr/>
        <a:lstStyle/>
        <a:p>
          <a:endParaRPr lang="en-US"/>
        </a:p>
      </dgm:t>
    </dgm:pt>
    <dgm:pt modelId="{5CC75BB1-03C2-4672-8374-CB4CB8E09072}" type="pres">
      <dgm:prSet presAssocID="{75D2F05C-71F8-4793-9598-482E4845501A}" presName="root2" presStyleCnt="0"/>
      <dgm:spPr/>
      <dgm:t>
        <a:bodyPr/>
        <a:lstStyle/>
        <a:p>
          <a:endParaRPr lang="en-US"/>
        </a:p>
      </dgm:t>
    </dgm:pt>
    <dgm:pt modelId="{1B147DFC-6CFD-4A1C-B123-A5AD76A376EF}" type="pres">
      <dgm:prSet presAssocID="{75D2F05C-71F8-4793-9598-482E4845501A}" presName="LevelTwoTextNode" presStyleLbl="node2" presStyleIdx="1" presStyleCnt="3">
        <dgm:presLayoutVars>
          <dgm:chPref val="3"/>
        </dgm:presLayoutVars>
      </dgm:prSet>
      <dgm:spPr/>
      <dgm:t>
        <a:bodyPr/>
        <a:lstStyle/>
        <a:p>
          <a:endParaRPr lang="en-US"/>
        </a:p>
      </dgm:t>
    </dgm:pt>
    <dgm:pt modelId="{500E8E7C-1E6A-4B55-A192-7399E10B5240}" type="pres">
      <dgm:prSet presAssocID="{75D2F05C-71F8-4793-9598-482E4845501A}" presName="level3hierChild" presStyleCnt="0"/>
      <dgm:spPr/>
      <dgm:t>
        <a:bodyPr/>
        <a:lstStyle/>
        <a:p>
          <a:endParaRPr lang="en-US"/>
        </a:p>
      </dgm:t>
    </dgm:pt>
    <dgm:pt modelId="{AB8FC960-F650-404C-BE97-F6E557CC495C}" type="pres">
      <dgm:prSet presAssocID="{369D14B6-8885-47BF-A165-529D26741F0C}" presName="conn2-1" presStyleLbl="parChTrans1D2" presStyleIdx="2" presStyleCnt="3"/>
      <dgm:spPr/>
      <dgm:t>
        <a:bodyPr/>
        <a:lstStyle/>
        <a:p>
          <a:endParaRPr lang="en-US"/>
        </a:p>
      </dgm:t>
    </dgm:pt>
    <dgm:pt modelId="{D96CDF89-C0A2-4A3D-888C-DD3BE0537FC6}" type="pres">
      <dgm:prSet presAssocID="{369D14B6-8885-47BF-A165-529D26741F0C}" presName="connTx" presStyleLbl="parChTrans1D2" presStyleIdx="2" presStyleCnt="3"/>
      <dgm:spPr/>
      <dgm:t>
        <a:bodyPr/>
        <a:lstStyle/>
        <a:p>
          <a:endParaRPr lang="en-US"/>
        </a:p>
      </dgm:t>
    </dgm:pt>
    <dgm:pt modelId="{34B1ACF8-D560-47CA-8DEE-167FD2C65CDA}" type="pres">
      <dgm:prSet presAssocID="{B8BE178C-050B-47D9-A8C1-D37FE4A04D5F}" presName="root2" presStyleCnt="0"/>
      <dgm:spPr/>
      <dgm:t>
        <a:bodyPr/>
        <a:lstStyle/>
        <a:p>
          <a:endParaRPr lang="en-US"/>
        </a:p>
      </dgm:t>
    </dgm:pt>
    <dgm:pt modelId="{18B375C2-D248-4E97-8300-C8A7AB00A5CC}" type="pres">
      <dgm:prSet presAssocID="{B8BE178C-050B-47D9-A8C1-D37FE4A04D5F}" presName="LevelTwoTextNode" presStyleLbl="node2" presStyleIdx="2" presStyleCnt="3">
        <dgm:presLayoutVars>
          <dgm:chPref val="3"/>
        </dgm:presLayoutVars>
      </dgm:prSet>
      <dgm:spPr/>
      <dgm:t>
        <a:bodyPr/>
        <a:lstStyle/>
        <a:p>
          <a:endParaRPr lang="en-US"/>
        </a:p>
      </dgm:t>
    </dgm:pt>
    <dgm:pt modelId="{8ED1FDA0-9767-4125-9B52-301D31BF5410}" type="pres">
      <dgm:prSet presAssocID="{B8BE178C-050B-47D9-A8C1-D37FE4A04D5F}" presName="level3hierChild" presStyleCnt="0"/>
      <dgm:spPr/>
      <dgm:t>
        <a:bodyPr/>
        <a:lstStyle/>
        <a:p>
          <a:endParaRPr lang="en-US"/>
        </a:p>
      </dgm:t>
    </dgm:pt>
  </dgm:ptLst>
  <dgm:cxnLst>
    <dgm:cxn modelId="{20CE5F27-16DE-4FD3-A06D-FFC9F785323F}" type="presOf" srcId="{67C3D2D3-37C7-4E1D-BFD0-DEF7EAE41D4E}" destId="{A01C5D8A-5F53-4B86-BC90-63D37FE188EF}" srcOrd="0" destOrd="0" presId="urn:microsoft.com/office/officeart/2005/8/layout/hierarchy2"/>
    <dgm:cxn modelId="{533A1762-2321-4C06-B67D-1D7D7DBA0B8D}" type="presOf" srcId="{1D034891-688D-42A7-A509-42EF266824DF}" destId="{EBF44CD7-0DFE-4C10-B7E7-ADFD6645F928}" srcOrd="0" destOrd="0" presId="urn:microsoft.com/office/officeart/2005/8/layout/hierarchy2"/>
    <dgm:cxn modelId="{DFBDEBC5-E98A-4E43-A5C8-5A6374F9C87F}" srcId="{2C7D1C8B-0F4F-4770-B8BA-77B2D4B14DD5}" destId="{6FAEB906-D189-4C27-A88C-C04EEC606181}" srcOrd="1" destOrd="0" parTransId="{67C3D2D3-37C7-4E1D-BFD0-DEF7EAE41D4E}" sibTransId="{2B2B44AD-319A-4876-919B-E6B56C090B59}"/>
    <dgm:cxn modelId="{33F14CDA-A58D-4A1F-A4ED-34D0B94F9E7E}" srcId="{2E717CAE-C5F7-401C-81F7-0E4D1171570B}" destId="{2C7D1C8B-0F4F-4770-B8BA-77B2D4B14DD5}" srcOrd="0" destOrd="0" parTransId="{C158D3AF-5F56-4D0E-A5AC-6D1336640341}" sibTransId="{36A8752A-6173-47D0-B0A9-8106244CE65B}"/>
    <dgm:cxn modelId="{7447EB94-93E4-48CD-B9FB-37EB699F2B08}" srcId="{2C7D1C8B-0F4F-4770-B8BA-77B2D4B14DD5}" destId="{63270DA2-2805-424F-9129-4CBEB2F3DA56}" srcOrd="0" destOrd="0" parTransId="{1D034891-688D-42A7-A509-42EF266824DF}" sibTransId="{97652A39-D809-4DE0-9154-949F9E0B43F0}"/>
    <dgm:cxn modelId="{CD888F3D-438D-45DD-9DE4-6F4D801BC9C5}" type="presOf" srcId="{A1BE99EF-C4D2-48C8-88B6-09E66DEF1983}" destId="{6A71DEC1-FFAA-4421-B7EA-3856AF591675}" srcOrd="1" destOrd="0" presId="urn:microsoft.com/office/officeart/2005/8/layout/hierarchy2"/>
    <dgm:cxn modelId="{9EF3B96E-92E8-4AD9-91F1-439365306D5F}" srcId="{2E717CAE-C5F7-401C-81F7-0E4D1171570B}" destId="{B8BE178C-050B-47D9-A8C1-D37FE4A04D5F}" srcOrd="2" destOrd="0" parTransId="{369D14B6-8885-47BF-A165-529D26741F0C}" sibTransId="{B77547B6-F012-493A-AEC9-A32018FBD81E}"/>
    <dgm:cxn modelId="{C240CD4A-E01E-4FDE-9945-1F3B99E911A4}" srcId="{2E717CAE-C5F7-401C-81F7-0E4D1171570B}" destId="{75D2F05C-71F8-4793-9598-482E4845501A}" srcOrd="1" destOrd="0" parTransId="{777474AC-4C43-4AA6-B16C-6339D8397CA9}" sibTransId="{0AB05E95-6814-48AB-B40A-060CE18D55AA}"/>
    <dgm:cxn modelId="{0AA1820B-CCFE-46B8-A04E-9875FA8E6095}" type="presOf" srcId="{369D14B6-8885-47BF-A165-529D26741F0C}" destId="{D96CDF89-C0A2-4A3D-888C-DD3BE0537FC6}" srcOrd="1" destOrd="0" presId="urn:microsoft.com/office/officeart/2005/8/layout/hierarchy2"/>
    <dgm:cxn modelId="{7BEFC494-2CC8-4C86-8B63-2965A10B0ECE}" type="presOf" srcId="{75D2F05C-71F8-4793-9598-482E4845501A}" destId="{1B147DFC-6CFD-4A1C-B123-A5AD76A376EF}" srcOrd="0" destOrd="0" presId="urn:microsoft.com/office/officeart/2005/8/layout/hierarchy2"/>
    <dgm:cxn modelId="{59309ADA-BB4F-4AB2-888A-2462DD7F2715}" type="presOf" srcId="{2C7D1C8B-0F4F-4770-B8BA-77B2D4B14DD5}" destId="{6D1D58E0-1CDA-4AE8-B4B9-56B699BA99B1}" srcOrd="0" destOrd="0" presId="urn:microsoft.com/office/officeart/2005/8/layout/hierarchy2"/>
    <dgm:cxn modelId="{A6CC4952-601D-4EBD-B272-32F8C10AEE04}" type="presOf" srcId="{369D14B6-8885-47BF-A165-529D26741F0C}" destId="{AB8FC960-F650-404C-BE97-F6E557CC495C}" srcOrd="0" destOrd="0" presId="urn:microsoft.com/office/officeart/2005/8/layout/hierarchy2"/>
    <dgm:cxn modelId="{8E76B279-24F8-4155-8A94-1C838092DD36}" type="presOf" srcId="{2E717CAE-C5F7-401C-81F7-0E4D1171570B}" destId="{55863D1B-BA07-4789-A23B-9E924ABB66E0}" srcOrd="0" destOrd="0" presId="urn:microsoft.com/office/officeart/2005/8/layout/hierarchy2"/>
    <dgm:cxn modelId="{9950E0F4-5EF4-45D2-A52C-C212DF9BF83D}" type="presOf" srcId="{6FAEB906-D189-4C27-A88C-C04EEC606181}" destId="{14C0C96D-C209-4B8A-8D9A-9C855107B185}" srcOrd="0" destOrd="0" presId="urn:microsoft.com/office/officeart/2005/8/layout/hierarchy2"/>
    <dgm:cxn modelId="{2F263DC0-B356-4392-8EB9-3B9785FAFF11}" type="presOf" srcId="{C158D3AF-5F56-4D0E-A5AC-6D1336640341}" destId="{0C77AE5D-CC2D-4EA2-9B51-94B7EF40111B}" srcOrd="1" destOrd="0" presId="urn:microsoft.com/office/officeart/2005/8/layout/hierarchy2"/>
    <dgm:cxn modelId="{5288CB8D-0BFE-48B7-A558-FE42962F5973}" type="presOf" srcId="{1D034891-688D-42A7-A509-42EF266824DF}" destId="{BFAA6C45-1AAC-4F6C-B2EA-F52343B77332}" srcOrd="1" destOrd="0" presId="urn:microsoft.com/office/officeart/2005/8/layout/hierarchy2"/>
    <dgm:cxn modelId="{8A2522DA-2C06-4240-9FB4-509C10089D63}" type="presOf" srcId="{777474AC-4C43-4AA6-B16C-6339D8397CA9}" destId="{B69DE1C1-6B16-4D74-892A-069560C7AA30}" srcOrd="0" destOrd="0" presId="urn:microsoft.com/office/officeart/2005/8/layout/hierarchy2"/>
    <dgm:cxn modelId="{F4FC4938-AB69-46FA-9FF2-5D40C95B7564}" srcId="{2C7D1C8B-0F4F-4770-B8BA-77B2D4B14DD5}" destId="{27EF1DF2-65D5-4A5A-9419-48A5371CDA53}" srcOrd="2" destOrd="0" parTransId="{A1BE99EF-C4D2-48C8-88B6-09E66DEF1983}" sibTransId="{38B304A3-5E2A-404B-9DB4-77CD70C1EB88}"/>
    <dgm:cxn modelId="{21901345-058F-4677-9B1A-386D58D7A2AF}" type="presOf" srcId="{A1BE99EF-C4D2-48C8-88B6-09E66DEF1983}" destId="{486502F8-2A3E-4DF6-A82B-4E746AA7E916}" srcOrd="0" destOrd="0" presId="urn:microsoft.com/office/officeart/2005/8/layout/hierarchy2"/>
    <dgm:cxn modelId="{3453EC3F-DEBE-4F90-B82F-47F366BE707D}" type="presOf" srcId="{2AE96D2E-FA26-4377-81C2-EF81EE3A724B}" destId="{7A4A7B8C-BB61-425C-90C4-5A2BBE39F23F}" srcOrd="0" destOrd="0" presId="urn:microsoft.com/office/officeart/2005/8/layout/hierarchy2"/>
    <dgm:cxn modelId="{8E8B2713-C497-4182-A908-FAC91F38E964}" type="presOf" srcId="{63270DA2-2805-424F-9129-4CBEB2F3DA56}" destId="{9490E459-9A48-4140-8D15-88EC01268997}" srcOrd="0" destOrd="0" presId="urn:microsoft.com/office/officeart/2005/8/layout/hierarchy2"/>
    <dgm:cxn modelId="{C9890D56-5194-4BC9-A762-A68BC815C300}" type="presOf" srcId="{67C3D2D3-37C7-4E1D-BFD0-DEF7EAE41D4E}" destId="{C840391D-5D17-4E08-B381-10751A8F6A7D}" srcOrd="1" destOrd="0" presId="urn:microsoft.com/office/officeart/2005/8/layout/hierarchy2"/>
    <dgm:cxn modelId="{041044E7-107A-4386-8026-B2556E27B907}" type="presOf" srcId="{C158D3AF-5F56-4D0E-A5AC-6D1336640341}" destId="{4DC35EA2-D56E-4387-B33F-E229BCCC432C}" srcOrd="0" destOrd="0" presId="urn:microsoft.com/office/officeart/2005/8/layout/hierarchy2"/>
    <dgm:cxn modelId="{902D367F-D0FF-4830-9A71-EB6B3A12CF36}" srcId="{2AE96D2E-FA26-4377-81C2-EF81EE3A724B}" destId="{2E717CAE-C5F7-401C-81F7-0E4D1171570B}" srcOrd="0" destOrd="0" parTransId="{AFE2BD19-4833-459B-ACE5-29908F5C3177}" sibTransId="{6422CD2C-7771-43E3-AE74-400167625E02}"/>
    <dgm:cxn modelId="{061DC8AC-3005-45E9-A52D-CF6C07B6C152}" type="presOf" srcId="{27EF1DF2-65D5-4A5A-9419-48A5371CDA53}" destId="{8587EE47-AE47-4EB1-B9A5-7DBBCE4DFC55}" srcOrd="0" destOrd="0" presId="urn:microsoft.com/office/officeart/2005/8/layout/hierarchy2"/>
    <dgm:cxn modelId="{276C699C-236A-42E6-9598-7A198A18D6C8}" type="presOf" srcId="{B8BE178C-050B-47D9-A8C1-D37FE4A04D5F}" destId="{18B375C2-D248-4E97-8300-C8A7AB00A5CC}" srcOrd="0" destOrd="0" presId="urn:microsoft.com/office/officeart/2005/8/layout/hierarchy2"/>
    <dgm:cxn modelId="{BD42ED3F-53BF-40F8-B7F2-B68C0D4E5B0B}" type="presOf" srcId="{777474AC-4C43-4AA6-B16C-6339D8397CA9}" destId="{3ABE851B-9FA2-4B52-B8F6-FEE1E847B190}" srcOrd="1" destOrd="0" presId="urn:microsoft.com/office/officeart/2005/8/layout/hierarchy2"/>
    <dgm:cxn modelId="{EA7E460B-B993-4814-89F5-A107691EE7C6}" type="presParOf" srcId="{7A4A7B8C-BB61-425C-90C4-5A2BBE39F23F}" destId="{EEE47C1E-57C5-49A0-B56B-242E0DC4E2AB}" srcOrd="0" destOrd="0" presId="urn:microsoft.com/office/officeart/2005/8/layout/hierarchy2"/>
    <dgm:cxn modelId="{5C1D9F7D-D99A-43D4-9D25-C7A8C2273BDB}" type="presParOf" srcId="{EEE47C1E-57C5-49A0-B56B-242E0DC4E2AB}" destId="{55863D1B-BA07-4789-A23B-9E924ABB66E0}" srcOrd="0" destOrd="0" presId="urn:microsoft.com/office/officeart/2005/8/layout/hierarchy2"/>
    <dgm:cxn modelId="{E50B7DB7-7BAA-4B47-B15D-F0E50D73246C}" type="presParOf" srcId="{EEE47C1E-57C5-49A0-B56B-242E0DC4E2AB}" destId="{40F18E2E-5E55-41A9-9533-68EDFC0F7F7F}" srcOrd="1" destOrd="0" presId="urn:microsoft.com/office/officeart/2005/8/layout/hierarchy2"/>
    <dgm:cxn modelId="{D5773495-8130-4E33-8D21-7C1F14983A6E}" type="presParOf" srcId="{40F18E2E-5E55-41A9-9533-68EDFC0F7F7F}" destId="{4DC35EA2-D56E-4387-B33F-E229BCCC432C}" srcOrd="0" destOrd="0" presId="urn:microsoft.com/office/officeart/2005/8/layout/hierarchy2"/>
    <dgm:cxn modelId="{7312ACA8-202A-46A7-A62D-797F96DC775D}" type="presParOf" srcId="{4DC35EA2-D56E-4387-B33F-E229BCCC432C}" destId="{0C77AE5D-CC2D-4EA2-9B51-94B7EF40111B}" srcOrd="0" destOrd="0" presId="urn:microsoft.com/office/officeart/2005/8/layout/hierarchy2"/>
    <dgm:cxn modelId="{66D2FFE5-6E23-48D5-99A1-CFEAFABCEAD4}" type="presParOf" srcId="{40F18E2E-5E55-41A9-9533-68EDFC0F7F7F}" destId="{810A095C-6CEE-49B6-8650-5B8A30389271}" srcOrd="1" destOrd="0" presId="urn:microsoft.com/office/officeart/2005/8/layout/hierarchy2"/>
    <dgm:cxn modelId="{E4F7648D-C274-4C42-89E6-6B5B7878435C}" type="presParOf" srcId="{810A095C-6CEE-49B6-8650-5B8A30389271}" destId="{6D1D58E0-1CDA-4AE8-B4B9-56B699BA99B1}" srcOrd="0" destOrd="0" presId="urn:microsoft.com/office/officeart/2005/8/layout/hierarchy2"/>
    <dgm:cxn modelId="{19B665DF-F33D-4A81-BF19-4D548A488BF4}" type="presParOf" srcId="{810A095C-6CEE-49B6-8650-5B8A30389271}" destId="{A42E6B1E-C083-4F3E-B8CD-3C20A9E331A0}" srcOrd="1" destOrd="0" presId="urn:microsoft.com/office/officeart/2005/8/layout/hierarchy2"/>
    <dgm:cxn modelId="{18D3D5B4-D132-4BD6-B09B-53843301E756}" type="presParOf" srcId="{A42E6B1E-C083-4F3E-B8CD-3C20A9E331A0}" destId="{EBF44CD7-0DFE-4C10-B7E7-ADFD6645F928}" srcOrd="0" destOrd="0" presId="urn:microsoft.com/office/officeart/2005/8/layout/hierarchy2"/>
    <dgm:cxn modelId="{BFDEE92A-CEB4-4771-91F6-99E7092E7917}" type="presParOf" srcId="{EBF44CD7-0DFE-4C10-B7E7-ADFD6645F928}" destId="{BFAA6C45-1AAC-4F6C-B2EA-F52343B77332}" srcOrd="0" destOrd="0" presId="urn:microsoft.com/office/officeart/2005/8/layout/hierarchy2"/>
    <dgm:cxn modelId="{BB2ADC13-ACAB-4E33-B475-F2ACB4B55F97}" type="presParOf" srcId="{A42E6B1E-C083-4F3E-B8CD-3C20A9E331A0}" destId="{62CEFA1A-5FDE-4DD6-86FD-0635F488654C}" srcOrd="1" destOrd="0" presId="urn:microsoft.com/office/officeart/2005/8/layout/hierarchy2"/>
    <dgm:cxn modelId="{6ED5D54C-AD6B-463A-88E6-538A0CAFEB98}" type="presParOf" srcId="{62CEFA1A-5FDE-4DD6-86FD-0635F488654C}" destId="{9490E459-9A48-4140-8D15-88EC01268997}" srcOrd="0" destOrd="0" presId="urn:microsoft.com/office/officeart/2005/8/layout/hierarchy2"/>
    <dgm:cxn modelId="{FD7A07FB-8F9D-46A9-ADB4-5FCDD645A5ED}" type="presParOf" srcId="{62CEFA1A-5FDE-4DD6-86FD-0635F488654C}" destId="{8E87D9BF-79DE-47FB-ACD2-28145F12B6DD}" srcOrd="1" destOrd="0" presId="urn:microsoft.com/office/officeart/2005/8/layout/hierarchy2"/>
    <dgm:cxn modelId="{C2E5E4B0-9E4A-42D4-80E6-C3467AC27FA5}" type="presParOf" srcId="{A42E6B1E-C083-4F3E-B8CD-3C20A9E331A0}" destId="{A01C5D8A-5F53-4B86-BC90-63D37FE188EF}" srcOrd="2" destOrd="0" presId="urn:microsoft.com/office/officeart/2005/8/layout/hierarchy2"/>
    <dgm:cxn modelId="{FC995571-BA99-4B56-902C-E72FF91475F0}" type="presParOf" srcId="{A01C5D8A-5F53-4B86-BC90-63D37FE188EF}" destId="{C840391D-5D17-4E08-B381-10751A8F6A7D}" srcOrd="0" destOrd="0" presId="urn:microsoft.com/office/officeart/2005/8/layout/hierarchy2"/>
    <dgm:cxn modelId="{44F628E9-104F-482A-B801-180C8768C84A}" type="presParOf" srcId="{A42E6B1E-C083-4F3E-B8CD-3C20A9E331A0}" destId="{717C4CF2-0883-4050-A716-A516E77E55A8}" srcOrd="3" destOrd="0" presId="urn:microsoft.com/office/officeart/2005/8/layout/hierarchy2"/>
    <dgm:cxn modelId="{7B1E1180-298F-40C9-84B2-07E2963FB2E1}" type="presParOf" srcId="{717C4CF2-0883-4050-A716-A516E77E55A8}" destId="{14C0C96D-C209-4B8A-8D9A-9C855107B185}" srcOrd="0" destOrd="0" presId="urn:microsoft.com/office/officeart/2005/8/layout/hierarchy2"/>
    <dgm:cxn modelId="{780C2E7C-CD49-43D9-BB12-9411C710EF7D}" type="presParOf" srcId="{717C4CF2-0883-4050-A716-A516E77E55A8}" destId="{DC88E34A-4D91-4135-9AB4-3ED3B3315347}" srcOrd="1" destOrd="0" presId="urn:microsoft.com/office/officeart/2005/8/layout/hierarchy2"/>
    <dgm:cxn modelId="{665858D4-6D47-47A3-91C1-1214BC92F34D}" type="presParOf" srcId="{A42E6B1E-C083-4F3E-B8CD-3C20A9E331A0}" destId="{486502F8-2A3E-4DF6-A82B-4E746AA7E916}" srcOrd="4" destOrd="0" presId="urn:microsoft.com/office/officeart/2005/8/layout/hierarchy2"/>
    <dgm:cxn modelId="{5FEA4EF8-FD4E-459E-B1A9-8394DBAB520D}" type="presParOf" srcId="{486502F8-2A3E-4DF6-A82B-4E746AA7E916}" destId="{6A71DEC1-FFAA-4421-B7EA-3856AF591675}" srcOrd="0" destOrd="0" presId="urn:microsoft.com/office/officeart/2005/8/layout/hierarchy2"/>
    <dgm:cxn modelId="{DC3DAB6C-360F-4045-9FD7-ACB751F16ABD}" type="presParOf" srcId="{A42E6B1E-C083-4F3E-B8CD-3C20A9E331A0}" destId="{B0F63F91-4839-4D91-8B34-F59E02399ADE}" srcOrd="5" destOrd="0" presId="urn:microsoft.com/office/officeart/2005/8/layout/hierarchy2"/>
    <dgm:cxn modelId="{5F740ACE-630D-4DAA-AC2C-D52DA96C31D4}" type="presParOf" srcId="{B0F63F91-4839-4D91-8B34-F59E02399ADE}" destId="{8587EE47-AE47-4EB1-B9A5-7DBBCE4DFC55}" srcOrd="0" destOrd="0" presId="urn:microsoft.com/office/officeart/2005/8/layout/hierarchy2"/>
    <dgm:cxn modelId="{3D114FB7-8F89-41EB-A3F0-39A2D233B4A6}" type="presParOf" srcId="{B0F63F91-4839-4D91-8B34-F59E02399ADE}" destId="{9E2CA4EB-85EF-4067-B00B-4DF4188E4BCE}" srcOrd="1" destOrd="0" presId="urn:microsoft.com/office/officeart/2005/8/layout/hierarchy2"/>
    <dgm:cxn modelId="{66ACACA5-7FEF-4917-9197-A5B398B7FD50}" type="presParOf" srcId="{40F18E2E-5E55-41A9-9533-68EDFC0F7F7F}" destId="{B69DE1C1-6B16-4D74-892A-069560C7AA30}" srcOrd="2" destOrd="0" presId="urn:microsoft.com/office/officeart/2005/8/layout/hierarchy2"/>
    <dgm:cxn modelId="{ACAF75D3-EB51-4116-AA67-CE367894763D}" type="presParOf" srcId="{B69DE1C1-6B16-4D74-892A-069560C7AA30}" destId="{3ABE851B-9FA2-4B52-B8F6-FEE1E847B190}" srcOrd="0" destOrd="0" presId="urn:microsoft.com/office/officeart/2005/8/layout/hierarchy2"/>
    <dgm:cxn modelId="{3290175C-981C-4B4F-B21C-1C6C9AF21B81}" type="presParOf" srcId="{40F18E2E-5E55-41A9-9533-68EDFC0F7F7F}" destId="{5CC75BB1-03C2-4672-8374-CB4CB8E09072}" srcOrd="3" destOrd="0" presId="urn:microsoft.com/office/officeart/2005/8/layout/hierarchy2"/>
    <dgm:cxn modelId="{CE88CD9A-DA95-4426-BB50-6595BB77BDC1}" type="presParOf" srcId="{5CC75BB1-03C2-4672-8374-CB4CB8E09072}" destId="{1B147DFC-6CFD-4A1C-B123-A5AD76A376EF}" srcOrd="0" destOrd="0" presId="urn:microsoft.com/office/officeart/2005/8/layout/hierarchy2"/>
    <dgm:cxn modelId="{1F6A6032-25CB-46F4-B622-2ED03FE81546}" type="presParOf" srcId="{5CC75BB1-03C2-4672-8374-CB4CB8E09072}" destId="{500E8E7C-1E6A-4B55-A192-7399E10B5240}" srcOrd="1" destOrd="0" presId="urn:microsoft.com/office/officeart/2005/8/layout/hierarchy2"/>
    <dgm:cxn modelId="{8356775D-E56C-450A-B369-E9AD1B793748}" type="presParOf" srcId="{40F18E2E-5E55-41A9-9533-68EDFC0F7F7F}" destId="{AB8FC960-F650-404C-BE97-F6E557CC495C}" srcOrd="4" destOrd="0" presId="urn:microsoft.com/office/officeart/2005/8/layout/hierarchy2"/>
    <dgm:cxn modelId="{F24E4151-6D5E-4CF7-B831-CD1B0B13373A}" type="presParOf" srcId="{AB8FC960-F650-404C-BE97-F6E557CC495C}" destId="{D96CDF89-C0A2-4A3D-888C-DD3BE0537FC6}" srcOrd="0" destOrd="0" presId="urn:microsoft.com/office/officeart/2005/8/layout/hierarchy2"/>
    <dgm:cxn modelId="{5E532409-5B0F-4BAD-9803-E824D658A3CC}" type="presParOf" srcId="{40F18E2E-5E55-41A9-9533-68EDFC0F7F7F}" destId="{34B1ACF8-D560-47CA-8DEE-167FD2C65CDA}" srcOrd="5" destOrd="0" presId="urn:microsoft.com/office/officeart/2005/8/layout/hierarchy2"/>
    <dgm:cxn modelId="{16B75A79-4BA0-44FB-8819-D8BFF9F1C26E}" type="presParOf" srcId="{34B1ACF8-D560-47CA-8DEE-167FD2C65CDA}" destId="{18B375C2-D248-4E97-8300-C8A7AB00A5CC}" srcOrd="0" destOrd="0" presId="urn:microsoft.com/office/officeart/2005/8/layout/hierarchy2"/>
    <dgm:cxn modelId="{82504C36-8B80-43FF-944D-A1028C578F4B}" type="presParOf" srcId="{34B1ACF8-D560-47CA-8DEE-167FD2C65CDA}" destId="{8ED1FDA0-9767-4125-9B52-301D31BF541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3834E0-8BA3-409C-A248-C5199F0D9A04}" type="doc">
      <dgm:prSet loTypeId="urn:microsoft.com/office/officeart/2005/8/layout/hierarchy5" loCatId="hierarchy" qsTypeId="urn:microsoft.com/office/officeart/2005/8/quickstyle/simple1" qsCatId="simple" csTypeId="urn:microsoft.com/office/officeart/2005/8/colors/colorful3" csCatId="colorful" phldr="1"/>
      <dgm:spPr/>
      <dgm:t>
        <a:bodyPr/>
        <a:lstStyle/>
        <a:p>
          <a:endParaRPr lang="en-US"/>
        </a:p>
      </dgm:t>
    </dgm:pt>
    <dgm:pt modelId="{9CFB652F-269B-4F94-A1D8-5C1A20AD2B1F}">
      <dgm:prSet phldrT="[Text]"/>
      <dgm:spPr/>
      <dgm:t>
        <a:bodyPr/>
        <a:lstStyle/>
        <a:p>
          <a:r>
            <a:rPr lang="en-US" dirty="0" smtClean="0"/>
            <a:t>TCPY</a:t>
          </a:r>
          <a:endParaRPr lang="en-US" dirty="0"/>
        </a:p>
      </dgm:t>
    </dgm:pt>
    <dgm:pt modelId="{8D16D873-DB48-43F7-BA28-385683D26188}" type="parTrans" cxnId="{C60074A7-1C3F-47F7-A245-0333F5294FEA}">
      <dgm:prSet/>
      <dgm:spPr/>
      <dgm:t>
        <a:bodyPr/>
        <a:lstStyle/>
        <a:p>
          <a:endParaRPr lang="en-US"/>
        </a:p>
      </dgm:t>
    </dgm:pt>
    <dgm:pt modelId="{C17FC911-A977-4A32-85B5-E686A95A5B5C}" type="sibTrans" cxnId="{C60074A7-1C3F-47F7-A245-0333F5294FEA}">
      <dgm:prSet/>
      <dgm:spPr/>
      <dgm:t>
        <a:bodyPr/>
        <a:lstStyle/>
        <a:p>
          <a:endParaRPr lang="en-US"/>
        </a:p>
      </dgm:t>
    </dgm:pt>
    <dgm:pt modelId="{8F3B2EEF-79B3-45C4-81DB-5E8EA445B290}">
      <dgm:prSet phldrT="[Text]"/>
      <dgm:spPr/>
      <dgm:t>
        <a:bodyPr/>
        <a:lstStyle/>
        <a:p>
          <a:r>
            <a:rPr lang="en-US" dirty="0" smtClean="0"/>
            <a:t>Y </a:t>
          </a:r>
          <a:r>
            <a:rPr lang="en-US" dirty="0" err="1" smtClean="0"/>
            <a:t>tế</a:t>
          </a:r>
          <a:endParaRPr lang="en-US" dirty="0"/>
        </a:p>
      </dgm:t>
    </dgm:pt>
    <dgm:pt modelId="{6375B1EF-8C04-4F3C-8BAC-E377D850DD54}" type="parTrans" cxnId="{077DD0D9-01D3-4F0F-A2A2-8CE9DB28A4C7}">
      <dgm:prSet/>
      <dgm:spPr/>
      <dgm:t>
        <a:bodyPr/>
        <a:lstStyle/>
        <a:p>
          <a:endParaRPr lang="en-US"/>
        </a:p>
      </dgm:t>
    </dgm:pt>
    <dgm:pt modelId="{6F025F26-4E20-4042-A0BA-AF324BFA02A8}" type="sibTrans" cxnId="{077DD0D9-01D3-4F0F-A2A2-8CE9DB28A4C7}">
      <dgm:prSet/>
      <dgm:spPr/>
      <dgm:t>
        <a:bodyPr/>
        <a:lstStyle/>
        <a:p>
          <a:endParaRPr lang="en-US"/>
        </a:p>
      </dgm:t>
    </dgm:pt>
    <dgm:pt modelId="{C90D1799-8372-4935-8980-BA16B5922821}">
      <dgm:prSet phldrT="[Text]"/>
      <dgm:spPr>
        <a:solidFill>
          <a:schemeClr val="accent6">
            <a:lumMod val="60000"/>
            <a:lumOff val="40000"/>
          </a:schemeClr>
        </a:solidFill>
      </dgm:spPr>
      <dgm:t>
        <a:bodyPr/>
        <a:lstStyle/>
        <a:p>
          <a:r>
            <a:rPr lang="en-US" dirty="0" err="1" smtClean="0">
              <a:solidFill>
                <a:schemeClr val="tx1"/>
              </a:solidFill>
            </a:rPr>
            <a:t>Viện</a:t>
          </a:r>
          <a:r>
            <a:rPr lang="en-US" dirty="0" smtClean="0">
              <a:solidFill>
                <a:schemeClr val="tx1"/>
              </a:solidFill>
            </a:rPr>
            <a:t> PY QG</a:t>
          </a:r>
          <a:endParaRPr lang="en-US" dirty="0">
            <a:solidFill>
              <a:schemeClr val="tx1"/>
            </a:solidFill>
          </a:endParaRPr>
        </a:p>
      </dgm:t>
    </dgm:pt>
    <dgm:pt modelId="{8A115555-0744-4935-AD38-2D7935728E0D}" type="parTrans" cxnId="{4AFBC8EF-6436-41CD-A42D-9180293D5244}">
      <dgm:prSet/>
      <dgm:spPr/>
      <dgm:t>
        <a:bodyPr/>
        <a:lstStyle/>
        <a:p>
          <a:endParaRPr lang="en-US"/>
        </a:p>
      </dgm:t>
    </dgm:pt>
    <dgm:pt modelId="{2CDB8885-42D3-474C-BD82-D96F1EBDE25B}" type="sibTrans" cxnId="{4AFBC8EF-6436-41CD-A42D-9180293D5244}">
      <dgm:prSet/>
      <dgm:spPr/>
      <dgm:t>
        <a:bodyPr/>
        <a:lstStyle/>
        <a:p>
          <a:endParaRPr lang="en-US"/>
        </a:p>
      </dgm:t>
    </dgm:pt>
    <dgm:pt modelId="{4E0F8F61-5E27-45A8-A72E-B1D070BFF5B7}">
      <dgm:prSet phldrT="[Text]"/>
      <dgm:spPr/>
      <dgm:t>
        <a:bodyPr/>
        <a:lstStyle/>
        <a:p>
          <a:r>
            <a:rPr lang="en-US" dirty="0" smtClean="0">
              <a:solidFill>
                <a:schemeClr val="tx1"/>
              </a:solidFill>
            </a:rPr>
            <a:t>TTPY </a:t>
          </a:r>
          <a:r>
            <a:rPr lang="en-US" dirty="0" err="1" smtClean="0">
              <a:solidFill>
                <a:schemeClr val="tx1"/>
              </a:solidFill>
            </a:rPr>
            <a:t>tỉnh</a:t>
          </a:r>
          <a:endParaRPr lang="en-US" dirty="0">
            <a:solidFill>
              <a:schemeClr val="tx1"/>
            </a:solidFill>
          </a:endParaRPr>
        </a:p>
      </dgm:t>
    </dgm:pt>
    <dgm:pt modelId="{1835308C-E70D-4AE2-8CBF-2A83967F2441}" type="parTrans" cxnId="{CB446FC4-539A-4368-BB91-E99B6681898E}">
      <dgm:prSet/>
      <dgm:spPr/>
      <dgm:t>
        <a:bodyPr/>
        <a:lstStyle/>
        <a:p>
          <a:endParaRPr lang="en-US"/>
        </a:p>
      </dgm:t>
    </dgm:pt>
    <dgm:pt modelId="{867111E1-62CD-41A8-A362-30F6EADCA572}" type="sibTrans" cxnId="{CB446FC4-539A-4368-BB91-E99B6681898E}">
      <dgm:prSet/>
      <dgm:spPr/>
      <dgm:t>
        <a:bodyPr/>
        <a:lstStyle/>
        <a:p>
          <a:endParaRPr lang="en-US"/>
        </a:p>
      </dgm:t>
    </dgm:pt>
    <dgm:pt modelId="{FAF1784E-BC65-4D4A-9252-0D6DE7AEA6B8}">
      <dgm:prSet phldrT="[Text]"/>
      <dgm:spPr/>
      <dgm:t>
        <a:bodyPr/>
        <a:lstStyle/>
        <a:p>
          <a:r>
            <a:rPr lang="en-US" err="1" smtClean="0"/>
            <a:t>Quân</a:t>
          </a:r>
          <a:r>
            <a:rPr lang="en-US" smtClean="0"/>
            <a:t> đội</a:t>
          </a:r>
          <a:endParaRPr lang="en-US" dirty="0"/>
        </a:p>
      </dgm:t>
    </dgm:pt>
    <dgm:pt modelId="{4AEA99B5-900C-4380-9482-4A41EB94C115}" type="parTrans" cxnId="{F93077E2-3ADC-46F7-BD76-0B4B466DC3AD}">
      <dgm:prSet/>
      <dgm:spPr/>
      <dgm:t>
        <a:bodyPr/>
        <a:lstStyle/>
        <a:p>
          <a:endParaRPr lang="en-US"/>
        </a:p>
      </dgm:t>
    </dgm:pt>
    <dgm:pt modelId="{7466B482-2DBB-482E-97E9-04C2F2966449}" type="sibTrans" cxnId="{F93077E2-3ADC-46F7-BD76-0B4B466DC3AD}">
      <dgm:prSet/>
      <dgm:spPr/>
      <dgm:t>
        <a:bodyPr/>
        <a:lstStyle/>
        <a:p>
          <a:endParaRPr lang="en-US"/>
        </a:p>
      </dgm:t>
    </dgm:pt>
    <dgm:pt modelId="{52CB47C6-3C76-4428-82F1-3CBD45C0AD65}">
      <dgm:prSet phldrT="[Text]"/>
      <dgm:spPr/>
      <dgm:t>
        <a:bodyPr/>
        <a:lstStyle/>
        <a:p>
          <a:r>
            <a:rPr lang="en-US" dirty="0" err="1" smtClean="0"/>
            <a:t>Công</a:t>
          </a:r>
          <a:r>
            <a:rPr lang="en-US" dirty="0" smtClean="0"/>
            <a:t> an</a:t>
          </a:r>
          <a:endParaRPr lang="en-US" dirty="0"/>
        </a:p>
      </dgm:t>
    </dgm:pt>
    <dgm:pt modelId="{00936BE5-F212-4D58-9146-350446425D2F}" type="parTrans" cxnId="{F87D0D6E-38C4-4960-AB13-7055C56DDD2D}">
      <dgm:prSet/>
      <dgm:spPr/>
      <dgm:t>
        <a:bodyPr/>
        <a:lstStyle/>
        <a:p>
          <a:endParaRPr lang="en-US"/>
        </a:p>
      </dgm:t>
    </dgm:pt>
    <dgm:pt modelId="{0D30D722-BB36-4B39-A2F8-9ABB42EAAED9}" type="sibTrans" cxnId="{F87D0D6E-38C4-4960-AB13-7055C56DDD2D}">
      <dgm:prSet/>
      <dgm:spPr/>
      <dgm:t>
        <a:bodyPr/>
        <a:lstStyle/>
        <a:p>
          <a:endParaRPr lang="en-US"/>
        </a:p>
      </dgm:t>
    </dgm:pt>
    <dgm:pt modelId="{92F8BEC9-B37E-4A7F-9444-D27DD7A4CF42}">
      <dgm:prSet/>
      <dgm:spPr>
        <a:solidFill>
          <a:schemeClr val="tx2">
            <a:lumMod val="60000"/>
            <a:lumOff val="40000"/>
          </a:schemeClr>
        </a:solidFill>
      </dgm:spPr>
      <dgm:t>
        <a:bodyPr/>
        <a:lstStyle/>
        <a:p>
          <a:r>
            <a:rPr lang="en-US" dirty="0" err="1" smtClean="0">
              <a:solidFill>
                <a:schemeClr val="tx1"/>
              </a:solidFill>
            </a:rPr>
            <a:t>Viện</a:t>
          </a:r>
          <a:r>
            <a:rPr lang="en-US" dirty="0" smtClean="0">
              <a:solidFill>
                <a:schemeClr val="tx1"/>
              </a:solidFill>
            </a:rPr>
            <a:t> PY </a:t>
          </a:r>
          <a:r>
            <a:rPr lang="en-US" dirty="0" err="1" smtClean="0">
              <a:solidFill>
                <a:schemeClr val="tx1"/>
              </a:solidFill>
            </a:rPr>
            <a:t>quân</a:t>
          </a:r>
          <a:r>
            <a:rPr lang="en-US" dirty="0" smtClean="0">
              <a:solidFill>
                <a:schemeClr val="tx1"/>
              </a:solidFill>
            </a:rPr>
            <a:t> </a:t>
          </a:r>
          <a:r>
            <a:rPr lang="en-US" dirty="0" err="1" smtClean="0">
              <a:solidFill>
                <a:schemeClr val="tx1"/>
              </a:solidFill>
            </a:rPr>
            <a:t>đội</a:t>
          </a:r>
          <a:endParaRPr lang="en-US" dirty="0">
            <a:solidFill>
              <a:schemeClr val="tx1"/>
            </a:solidFill>
          </a:endParaRPr>
        </a:p>
      </dgm:t>
    </dgm:pt>
    <dgm:pt modelId="{48CE54B8-C4E0-46DB-870E-B670708B05F0}" type="parTrans" cxnId="{560058AA-F85A-48D4-91CF-DCF3BB091A96}">
      <dgm:prSet/>
      <dgm:spPr/>
      <dgm:t>
        <a:bodyPr/>
        <a:lstStyle/>
        <a:p>
          <a:endParaRPr lang="en-US"/>
        </a:p>
      </dgm:t>
    </dgm:pt>
    <dgm:pt modelId="{74B35EF1-7FF8-4B79-9E38-8458DCDAE010}" type="sibTrans" cxnId="{560058AA-F85A-48D4-91CF-DCF3BB091A96}">
      <dgm:prSet/>
      <dgm:spPr/>
      <dgm:t>
        <a:bodyPr/>
        <a:lstStyle/>
        <a:p>
          <a:endParaRPr lang="en-US"/>
        </a:p>
      </dgm:t>
    </dgm:pt>
    <dgm:pt modelId="{FFF61FFA-D3E7-48E8-97D0-50035F0B2FB5}">
      <dgm:prSet/>
      <dgm:spPr/>
      <dgm:t>
        <a:bodyPr/>
        <a:lstStyle/>
        <a:p>
          <a:r>
            <a:rPr lang="en-US" dirty="0" smtClean="0">
              <a:solidFill>
                <a:schemeClr val="tx1"/>
              </a:solidFill>
            </a:rPr>
            <a:t>TT GĐPY </a:t>
          </a:r>
          <a:r>
            <a:rPr lang="en-US" dirty="0" err="1" smtClean="0">
              <a:solidFill>
                <a:schemeClr val="tx1"/>
              </a:solidFill>
            </a:rPr>
            <a:t>thuộc</a:t>
          </a:r>
          <a:r>
            <a:rPr lang="en-US" dirty="0" smtClean="0">
              <a:solidFill>
                <a:schemeClr val="tx1"/>
              </a:solidFill>
            </a:rPr>
            <a:t> </a:t>
          </a:r>
          <a:r>
            <a:rPr lang="en-US" dirty="0" err="1" smtClean="0">
              <a:solidFill>
                <a:schemeClr val="tx1"/>
              </a:solidFill>
            </a:rPr>
            <a:t>Viện</a:t>
          </a:r>
          <a:r>
            <a:rPr lang="en-US" dirty="0" smtClean="0">
              <a:solidFill>
                <a:schemeClr val="tx1"/>
              </a:solidFill>
            </a:rPr>
            <a:t> KHHS</a:t>
          </a:r>
          <a:endParaRPr lang="en-US" dirty="0">
            <a:solidFill>
              <a:schemeClr val="tx1"/>
            </a:solidFill>
          </a:endParaRPr>
        </a:p>
      </dgm:t>
    </dgm:pt>
    <dgm:pt modelId="{D995B7D4-FA06-4206-9CF3-43B15C3F8791}" type="parTrans" cxnId="{934E20F8-4E3E-428E-8F82-831775D89C86}">
      <dgm:prSet/>
      <dgm:spPr/>
      <dgm:t>
        <a:bodyPr/>
        <a:lstStyle/>
        <a:p>
          <a:endParaRPr lang="en-US"/>
        </a:p>
      </dgm:t>
    </dgm:pt>
    <dgm:pt modelId="{B56E82CE-CA55-40B2-9B86-B4C35613FECF}" type="sibTrans" cxnId="{934E20F8-4E3E-428E-8F82-831775D89C86}">
      <dgm:prSet/>
      <dgm:spPr/>
      <dgm:t>
        <a:bodyPr/>
        <a:lstStyle/>
        <a:p>
          <a:endParaRPr lang="en-US"/>
        </a:p>
      </dgm:t>
    </dgm:pt>
    <dgm:pt modelId="{9162C6B4-C544-4AA4-8961-28A233F4A539}" type="pres">
      <dgm:prSet presAssocID="{373834E0-8BA3-409C-A248-C5199F0D9A04}" presName="mainComposite" presStyleCnt="0">
        <dgm:presLayoutVars>
          <dgm:chPref val="1"/>
          <dgm:dir/>
          <dgm:animOne val="branch"/>
          <dgm:animLvl val="lvl"/>
          <dgm:resizeHandles val="exact"/>
        </dgm:presLayoutVars>
      </dgm:prSet>
      <dgm:spPr/>
      <dgm:t>
        <a:bodyPr/>
        <a:lstStyle/>
        <a:p>
          <a:endParaRPr lang="en-US"/>
        </a:p>
      </dgm:t>
    </dgm:pt>
    <dgm:pt modelId="{AA2050C7-85DD-4D3E-B9EC-AEB00AB6E8F4}" type="pres">
      <dgm:prSet presAssocID="{373834E0-8BA3-409C-A248-C5199F0D9A04}" presName="hierFlow" presStyleCnt="0"/>
      <dgm:spPr/>
    </dgm:pt>
    <dgm:pt modelId="{69E6F8C4-CF56-4386-80EA-D443CD85022F}" type="pres">
      <dgm:prSet presAssocID="{373834E0-8BA3-409C-A248-C5199F0D9A04}" presName="hierChild1" presStyleCnt="0">
        <dgm:presLayoutVars>
          <dgm:chPref val="1"/>
          <dgm:animOne val="branch"/>
          <dgm:animLvl val="lvl"/>
        </dgm:presLayoutVars>
      </dgm:prSet>
      <dgm:spPr/>
    </dgm:pt>
    <dgm:pt modelId="{614FCFF2-CB42-477C-850E-389D7FFB2FF1}" type="pres">
      <dgm:prSet presAssocID="{9CFB652F-269B-4F94-A1D8-5C1A20AD2B1F}" presName="Name17" presStyleCnt="0"/>
      <dgm:spPr/>
    </dgm:pt>
    <dgm:pt modelId="{6F341E49-D320-4AEA-A906-90CDD1000D23}" type="pres">
      <dgm:prSet presAssocID="{9CFB652F-269B-4F94-A1D8-5C1A20AD2B1F}" presName="level1Shape" presStyleLbl="node0" presStyleIdx="0" presStyleCnt="1">
        <dgm:presLayoutVars>
          <dgm:chPref val="3"/>
        </dgm:presLayoutVars>
      </dgm:prSet>
      <dgm:spPr/>
      <dgm:t>
        <a:bodyPr/>
        <a:lstStyle/>
        <a:p>
          <a:endParaRPr lang="en-US"/>
        </a:p>
      </dgm:t>
    </dgm:pt>
    <dgm:pt modelId="{C7C3402B-2928-4337-A583-6C40A916E427}" type="pres">
      <dgm:prSet presAssocID="{9CFB652F-269B-4F94-A1D8-5C1A20AD2B1F}" presName="hierChild2" presStyleCnt="0"/>
      <dgm:spPr/>
    </dgm:pt>
    <dgm:pt modelId="{FCC208AA-E8AF-4E0C-BD70-96569D6492DD}" type="pres">
      <dgm:prSet presAssocID="{6375B1EF-8C04-4F3C-8BAC-E377D850DD54}" presName="Name25" presStyleLbl="parChTrans1D2" presStyleIdx="0" presStyleCnt="3"/>
      <dgm:spPr/>
      <dgm:t>
        <a:bodyPr/>
        <a:lstStyle/>
        <a:p>
          <a:endParaRPr lang="en-US"/>
        </a:p>
      </dgm:t>
    </dgm:pt>
    <dgm:pt modelId="{4E16D4F3-AE9E-46A2-B7A0-E072B0C32713}" type="pres">
      <dgm:prSet presAssocID="{6375B1EF-8C04-4F3C-8BAC-E377D850DD54}" presName="connTx" presStyleLbl="parChTrans1D2" presStyleIdx="0" presStyleCnt="3"/>
      <dgm:spPr/>
      <dgm:t>
        <a:bodyPr/>
        <a:lstStyle/>
        <a:p>
          <a:endParaRPr lang="en-US"/>
        </a:p>
      </dgm:t>
    </dgm:pt>
    <dgm:pt modelId="{89267D49-B764-44DA-A036-A558608E9502}" type="pres">
      <dgm:prSet presAssocID="{8F3B2EEF-79B3-45C4-81DB-5E8EA445B290}" presName="Name30" presStyleCnt="0"/>
      <dgm:spPr/>
    </dgm:pt>
    <dgm:pt modelId="{0B30E16D-ACBE-46C6-887B-3C3F7602E6A3}" type="pres">
      <dgm:prSet presAssocID="{8F3B2EEF-79B3-45C4-81DB-5E8EA445B290}" presName="level2Shape" presStyleLbl="node2" presStyleIdx="0" presStyleCnt="3"/>
      <dgm:spPr/>
      <dgm:t>
        <a:bodyPr/>
        <a:lstStyle/>
        <a:p>
          <a:endParaRPr lang="en-US"/>
        </a:p>
      </dgm:t>
    </dgm:pt>
    <dgm:pt modelId="{0C920603-2C58-4AD1-810F-1272920FDCCE}" type="pres">
      <dgm:prSet presAssocID="{8F3B2EEF-79B3-45C4-81DB-5E8EA445B290}" presName="hierChild3" presStyleCnt="0"/>
      <dgm:spPr/>
    </dgm:pt>
    <dgm:pt modelId="{B843B347-D8B1-43BF-AFE2-7F35287718CE}" type="pres">
      <dgm:prSet presAssocID="{8A115555-0744-4935-AD38-2D7935728E0D}" presName="Name25" presStyleLbl="parChTrans1D3" presStyleIdx="0" presStyleCnt="4"/>
      <dgm:spPr/>
      <dgm:t>
        <a:bodyPr/>
        <a:lstStyle/>
        <a:p>
          <a:endParaRPr lang="en-US"/>
        </a:p>
      </dgm:t>
    </dgm:pt>
    <dgm:pt modelId="{31C7AEAC-8073-462B-8DF1-54DA6BB234F4}" type="pres">
      <dgm:prSet presAssocID="{8A115555-0744-4935-AD38-2D7935728E0D}" presName="connTx" presStyleLbl="parChTrans1D3" presStyleIdx="0" presStyleCnt="4"/>
      <dgm:spPr/>
      <dgm:t>
        <a:bodyPr/>
        <a:lstStyle/>
        <a:p>
          <a:endParaRPr lang="en-US"/>
        </a:p>
      </dgm:t>
    </dgm:pt>
    <dgm:pt modelId="{C8C937F8-9447-4F8B-BF50-C5EE5FFBAD2D}" type="pres">
      <dgm:prSet presAssocID="{C90D1799-8372-4935-8980-BA16B5922821}" presName="Name30" presStyleCnt="0"/>
      <dgm:spPr/>
    </dgm:pt>
    <dgm:pt modelId="{E6388631-42E7-4657-98CB-97951A0C460A}" type="pres">
      <dgm:prSet presAssocID="{C90D1799-8372-4935-8980-BA16B5922821}" presName="level2Shape" presStyleLbl="node3" presStyleIdx="0" presStyleCnt="4"/>
      <dgm:spPr/>
      <dgm:t>
        <a:bodyPr/>
        <a:lstStyle/>
        <a:p>
          <a:endParaRPr lang="en-US"/>
        </a:p>
      </dgm:t>
    </dgm:pt>
    <dgm:pt modelId="{7FFFD1DE-1607-4608-AD72-A91575977DB4}" type="pres">
      <dgm:prSet presAssocID="{C90D1799-8372-4935-8980-BA16B5922821}" presName="hierChild3" presStyleCnt="0"/>
      <dgm:spPr/>
    </dgm:pt>
    <dgm:pt modelId="{14D22439-10FB-451E-81B8-9528950FA57C}" type="pres">
      <dgm:prSet presAssocID="{1835308C-E70D-4AE2-8CBF-2A83967F2441}" presName="Name25" presStyleLbl="parChTrans1D3" presStyleIdx="1" presStyleCnt="4"/>
      <dgm:spPr/>
      <dgm:t>
        <a:bodyPr/>
        <a:lstStyle/>
        <a:p>
          <a:endParaRPr lang="en-US"/>
        </a:p>
      </dgm:t>
    </dgm:pt>
    <dgm:pt modelId="{6E04ACF7-6195-48A4-A630-50F4593A94CC}" type="pres">
      <dgm:prSet presAssocID="{1835308C-E70D-4AE2-8CBF-2A83967F2441}" presName="connTx" presStyleLbl="parChTrans1D3" presStyleIdx="1" presStyleCnt="4"/>
      <dgm:spPr/>
      <dgm:t>
        <a:bodyPr/>
        <a:lstStyle/>
        <a:p>
          <a:endParaRPr lang="en-US"/>
        </a:p>
      </dgm:t>
    </dgm:pt>
    <dgm:pt modelId="{9E98BA57-D50E-46C1-AF81-68B494A8504A}" type="pres">
      <dgm:prSet presAssocID="{4E0F8F61-5E27-45A8-A72E-B1D070BFF5B7}" presName="Name30" presStyleCnt="0"/>
      <dgm:spPr/>
    </dgm:pt>
    <dgm:pt modelId="{679F64A8-9F04-4D4E-A7D8-874525AEF526}" type="pres">
      <dgm:prSet presAssocID="{4E0F8F61-5E27-45A8-A72E-B1D070BFF5B7}" presName="level2Shape" presStyleLbl="node3" presStyleIdx="1" presStyleCnt="4" custLinFactNeighborX="-311" custLinFactNeighborY="-3715"/>
      <dgm:spPr/>
      <dgm:t>
        <a:bodyPr/>
        <a:lstStyle/>
        <a:p>
          <a:endParaRPr lang="en-US"/>
        </a:p>
      </dgm:t>
    </dgm:pt>
    <dgm:pt modelId="{E4BBF67C-E847-4512-ACB0-836745ED96DC}" type="pres">
      <dgm:prSet presAssocID="{4E0F8F61-5E27-45A8-A72E-B1D070BFF5B7}" presName="hierChild3" presStyleCnt="0"/>
      <dgm:spPr/>
    </dgm:pt>
    <dgm:pt modelId="{383D1E13-9539-4FC5-8CC9-4CA740D0D8D3}" type="pres">
      <dgm:prSet presAssocID="{4AEA99B5-900C-4380-9482-4A41EB94C115}" presName="Name25" presStyleLbl="parChTrans1D2" presStyleIdx="1" presStyleCnt="3"/>
      <dgm:spPr/>
      <dgm:t>
        <a:bodyPr/>
        <a:lstStyle/>
        <a:p>
          <a:endParaRPr lang="en-US"/>
        </a:p>
      </dgm:t>
    </dgm:pt>
    <dgm:pt modelId="{41842272-A907-43F7-BFEB-F1EDD1BF48CB}" type="pres">
      <dgm:prSet presAssocID="{4AEA99B5-900C-4380-9482-4A41EB94C115}" presName="connTx" presStyleLbl="parChTrans1D2" presStyleIdx="1" presStyleCnt="3"/>
      <dgm:spPr/>
      <dgm:t>
        <a:bodyPr/>
        <a:lstStyle/>
        <a:p>
          <a:endParaRPr lang="en-US"/>
        </a:p>
      </dgm:t>
    </dgm:pt>
    <dgm:pt modelId="{3ABE0CF1-1E26-4D0A-B4FB-39CA1B380BA3}" type="pres">
      <dgm:prSet presAssocID="{FAF1784E-BC65-4D4A-9252-0D6DE7AEA6B8}" presName="Name30" presStyleCnt="0"/>
      <dgm:spPr/>
    </dgm:pt>
    <dgm:pt modelId="{54DF8ACA-3638-416A-813D-AE817A97BE59}" type="pres">
      <dgm:prSet presAssocID="{FAF1784E-BC65-4D4A-9252-0D6DE7AEA6B8}" presName="level2Shape" presStyleLbl="node2" presStyleIdx="1" presStyleCnt="3"/>
      <dgm:spPr/>
      <dgm:t>
        <a:bodyPr/>
        <a:lstStyle/>
        <a:p>
          <a:endParaRPr lang="en-US"/>
        </a:p>
      </dgm:t>
    </dgm:pt>
    <dgm:pt modelId="{C8098432-23A5-4C57-B952-B3F8B485F948}" type="pres">
      <dgm:prSet presAssocID="{FAF1784E-BC65-4D4A-9252-0D6DE7AEA6B8}" presName="hierChild3" presStyleCnt="0"/>
      <dgm:spPr/>
    </dgm:pt>
    <dgm:pt modelId="{97D6913F-657C-4DD2-AA60-72E58B719687}" type="pres">
      <dgm:prSet presAssocID="{48CE54B8-C4E0-46DB-870E-B670708B05F0}" presName="Name25" presStyleLbl="parChTrans1D3" presStyleIdx="2" presStyleCnt="4"/>
      <dgm:spPr/>
      <dgm:t>
        <a:bodyPr/>
        <a:lstStyle/>
        <a:p>
          <a:endParaRPr lang="en-US"/>
        </a:p>
      </dgm:t>
    </dgm:pt>
    <dgm:pt modelId="{33BE9AD7-35DF-48A3-B54E-EC82CDE13F50}" type="pres">
      <dgm:prSet presAssocID="{48CE54B8-C4E0-46DB-870E-B670708B05F0}" presName="connTx" presStyleLbl="parChTrans1D3" presStyleIdx="2" presStyleCnt="4"/>
      <dgm:spPr/>
      <dgm:t>
        <a:bodyPr/>
        <a:lstStyle/>
        <a:p>
          <a:endParaRPr lang="en-US"/>
        </a:p>
      </dgm:t>
    </dgm:pt>
    <dgm:pt modelId="{9F658F50-149B-4977-A61D-9E2E46F69C2A}" type="pres">
      <dgm:prSet presAssocID="{92F8BEC9-B37E-4A7F-9444-D27DD7A4CF42}" presName="Name30" presStyleCnt="0"/>
      <dgm:spPr/>
    </dgm:pt>
    <dgm:pt modelId="{C28548EF-6BD7-4929-A19D-333BC79C4DDA}" type="pres">
      <dgm:prSet presAssocID="{92F8BEC9-B37E-4A7F-9444-D27DD7A4CF42}" presName="level2Shape" presStyleLbl="node3" presStyleIdx="2" presStyleCnt="4"/>
      <dgm:spPr/>
      <dgm:t>
        <a:bodyPr/>
        <a:lstStyle/>
        <a:p>
          <a:endParaRPr lang="en-US"/>
        </a:p>
      </dgm:t>
    </dgm:pt>
    <dgm:pt modelId="{00BD35C4-9648-4CF1-A6D2-B259B98F18FA}" type="pres">
      <dgm:prSet presAssocID="{92F8BEC9-B37E-4A7F-9444-D27DD7A4CF42}" presName="hierChild3" presStyleCnt="0"/>
      <dgm:spPr/>
    </dgm:pt>
    <dgm:pt modelId="{451A1526-A197-4BB5-939D-7165020F4144}" type="pres">
      <dgm:prSet presAssocID="{00936BE5-F212-4D58-9146-350446425D2F}" presName="Name25" presStyleLbl="parChTrans1D2" presStyleIdx="2" presStyleCnt="3"/>
      <dgm:spPr/>
      <dgm:t>
        <a:bodyPr/>
        <a:lstStyle/>
        <a:p>
          <a:endParaRPr lang="en-US"/>
        </a:p>
      </dgm:t>
    </dgm:pt>
    <dgm:pt modelId="{F752023D-EC03-41C6-9A4E-A7DE0E01075B}" type="pres">
      <dgm:prSet presAssocID="{00936BE5-F212-4D58-9146-350446425D2F}" presName="connTx" presStyleLbl="parChTrans1D2" presStyleIdx="2" presStyleCnt="3"/>
      <dgm:spPr/>
      <dgm:t>
        <a:bodyPr/>
        <a:lstStyle/>
        <a:p>
          <a:endParaRPr lang="en-US"/>
        </a:p>
      </dgm:t>
    </dgm:pt>
    <dgm:pt modelId="{07177B84-5E21-4279-9C35-A1194A91BB06}" type="pres">
      <dgm:prSet presAssocID="{52CB47C6-3C76-4428-82F1-3CBD45C0AD65}" presName="Name30" presStyleCnt="0"/>
      <dgm:spPr/>
    </dgm:pt>
    <dgm:pt modelId="{99219CA7-578F-4C24-9882-4D75CE56CC10}" type="pres">
      <dgm:prSet presAssocID="{52CB47C6-3C76-4428-82F1-3CBD45C0AD65}" presName="level2Shape" presStyleLbl="node2" presStyleIdx="2" presStyleCnt="3"/>
      <dgm:spPr/>
      <dgm:t>
        <a:bodyPr/>
        <a:lstStyle/>
        <a:p>
          <a:endParaRPr lang="en-US"/>
        </a:p>
      </dgm:t>
    </dgm:pt>
    <dgm:pt modelId="{3B9CF240-6CF7-492C-8127-91D99D294263}" type="pres">
      <dgm:prSet presAssocID="{52CB47C6-3C76-4428-82F1-3CBD45C0AD65}" presName="hierChild3" presStyleCnt="0"/>
      <dgm:spPr/>
    </dgm:pt>
    <dgm:pt modelId="{4BA181C5-03BB-44D7-B481-E1E4D05E408B}" type="pres">
      <dgm:prSet presAssocID="{D995B7D4-FA06-4206-9CF3-43B15C3F8791}" presName="Name25" presStyleLbl="parChTrans1D3" presStyleIdx="3" presStyleCnt="4"/>
      <dgm:spPr/>
      <dgm:t>
        <a:bodyPr/>
        <a:lstStyle/>
        <a:p>
          <a:endParaRPr lang="en-US"/>
        </a:p>
      </dgm:t>
    </dgm:pt>
    <dgm:pt modelId="{036C7FBA-2CDD-4453-A02C-E7AA6509B590}" type="pres">
      <dgm:prSet presAssocID="{D995B7D4-FA06-4206-9CF3-43B15C3F8791}" presName="connTx" presStyleLbl="parChTrans1D3" presStyleIdx="3" presStyleCnt="4"/>
      <dgm:spPr/>
      <dgm:t>
        <a:bodyPr/>
        <a:lstStyle/>
        <a:p>
          <a:endParaRPr lang="en-US"/>
        </a:p>
      </dgm:t>
    </dgm:pt>
    <dgm:pt modelId="{355BD9CF-927B-40AA-99FB-D0C831480958}" type="pres">
      <dgm:prSet presAssocID="{FFF61FFA-D3E7-48E8-97D0-50035F0B2FB5}" presName="Name30" presStyleCnt="0"/>
      <dgm:spPr/>
    </dgm:pt>
    <dgm:pt modelId="{E98E6510-3A5E-4DF5-9F93-B20F71DB0012}" type="pres">
      <dgm:prSet presAssocID="{FFF61FFA-D3E7-48E8-97D0-50035F0B2FB5}" presName="level2Shape" presStyleLbl="node3" presStyleIdx="3" presStyleCnt="4"/>
      <dgm:spPr/>
      <dgm:t>
        <a:bodyPr/>
        <a:lstStyle/>
        <a:p>
          <a:endParaRPr lang="en-US"/>
        </a:p>
      </dgm:t>
    </dgm:pt>
    <dgm:pt modelId="{1FE55BA6-8ACB-40C7-9050-98E0F2199D63}" type="pres">
      <dgm:prSet presAssocID="{FFF61FFA-D3E7-48E8-97D0-50035F0B2FB5}" presName="hierChild3" presStyleCnt="0"/>
      <dgm:spPr/>
    </dgm:pt>
    <dgm:pt modelId="{0D98E63E-7DE3-4B76-AB04-1A3D1F6A1D11}" type="pres">
      <dgm:prSet presAssocID="{373834E0-8BA3-409C-A248-C5199F0D9A04}" presName="bgShapesFlow" presStyleCnt="0"/>
      <dgm:spPr/>
    </dgm:pt>
  </dgm:ptLst>
  <dgm:cxnLst>
    <dgm:cxn modelId="{946308CC-50EF-496F-B2A9-65F57C90841B}" type="presOf" srcId="{D995B7D4-FA06-4206-9CF3-43B15C3F8791}" destId="{4BA181C5-03BB-44D7-B481-E1E4D05E408B}" srcOrd="0" destOrd="0" presId="urn:microsoft.com/office/officeart/2005/8/layout/hierarchy5"/>
    <dgm:cxn modelId="{0DF80158-3966-487D-8E17-6A41FD6714E9}" type="presOf" srcId="{00936BE5-F212-4D58-9146-350446425D2F}" destId="{F752023D-EC03-41C6-9A4E-A7DE0E01075B}" srcOrd="1" destOrd="0" presId="urn:microsoft.com/office/officeart/2005/8/layout/hierarchy5"/>
    <dgm:cxn modelId="{1BA4E887-F4DA-499C-A93D-4E5CD13C3B9B}" type="presOf" srcId="{6375B1EF-8C04-4F3C-8BAC-E377D850DD54}" destId="{4E16D4F3-AE9E-46A2-B7A0-E072B0C32713}" srcOrd="1" destOrd="0" presId="urn:microsoft.com/office/officeart/2005/8/layout/hierarchy5"/>
    <dgm:cxn modelId="{4AFBC8EF-6436-41CD-A42D-9180293D5244}" srcId="{8F3B2EEF-79B3-45C4-81DB-5E8EA445B290}" destId="{C90D1799-8372-4935-8980-BA16B5922821}" srcOrd="0" destOrd="0" parTransId="{8A115555-0744-4935-AD38-2D7935728E0D}" sibTransId="{2CDB8885-42D3-474C-BD82-D96F1EBDE25B}"/>
    <dgm:cxn modelId="{001A4F3A-5F61-4261-9FC3-23E1CE2EDD99}" type="presOf" srcId="{8A115555-0744-4935-AD38-2D7935728E0D}" destId="{31C7AEAC-8073-462B-8DF1-54DA6BB234F4}" srcOrd="1" destOrd="0" presId="urn:microsoft.com/office/officeart/2005/8/layout/hierarchy5"/>
    <dgm:cxn modelId="{7D1B66B2-5FC3-4B6E-8C98-BF300EF569FF}" type="presOf" srcId="{6375B1EF-8C04-4F3C-8BAC-E377D850DD54}" destId="{FCC208AA-E8AF-4E0C-BD70-96569D6492DD}" srcOrd="0" destOrd="0" presId="urn:microsoft.com/office/officeart/2005/8/layout/hierarchy5"/>
    <dgm:cxn modelId="{934E20F8-4E3E-428E-8F82-831775D89C86}" srcId="{52CB47C6-3C76-4428-82F1-3CBD45C0AD65}" destId="{FFF61FFA-D3E7-48E8-97D0-50035F0B2FB5}" srcOrd="0" destOrd="0" parTransId="{D995B7D4-FA06-4206-9CF3-43B15C3F8791}" sibTransId="{B56E82CE-CA55-40B2-9B86-B4C35613FECF}"/>
    <dgm:cxn modelId="{F4E3FFA5-B1A2-4B50-B88F-5894CDEDE84A}" type="presOf" srcId="{4AEA99B5-900C-4380-9482-4A41EB94C115}" destId="{41842272-A907-43F7-BFEB-F1EDD1BF48CB}" srcOrd="1" destOrd="0" presId="urn:microsoft.com/office/officeart/2005/8/layout/hierarchy5"/>
    <dgm:cxn modelId="{D6B1472B-FA40-44D2-B9CE-B37A59903BA5}" type="presOf" srcId="{D995B7D4-FA06-4206-9CF3-43B15C3F8791}" destId="{036C7FBA-2CDD-4453-A02C-E7AA6509B590}" srcOrd="1" destOrd="0" presId="urn:microsoft.com/office/officeart/2005/8/layout/hierarchy5"/>
    <dgm:cxn modelId="{077DD0D9-01D3-4F0F-A2A2-8CE9DB28A4C7}" srcId="{9CFB652F-269B-4F94-A1D8-5C1A20AD2B1F}" destId="{8F3B2EEF-79B3-45C4-81DB-5E8EA445B290}" srcOrd="0" destOrd="0" parTransId="{6375B1EF-8C04-4F3C-8BAC-E377D850DD54}" sibTransId="{6F025F26-4E20-4042-A0BA-AF324BFA02A8}"/>
    <dgm:cxn modelId="{84ED17C2-B9AB-41C1-BFEA-F8F940BD9C89}" type="presOf" srcId="{9CFB652F-269B-4F94-A1D8-5C1A20AD2B1F}" destId="{6F341E49-D320-4AEA-A906-90CDD1000D23}" srcOrd="0" destOrd="0" presId="urn:microsoft.com/office/officeart/2005/8/layout/hierarchy5"/>
    <dgm:cxn modelId="{493249F9-6103-4F22-B454-C63431A1C117}" type="presOf" srcId="{52CB47C6-3C76-4428-82F1-3CBD45C0AD65}" destId="{99219CA7-578F-4C24-9882-4D75CE56CC10}" srcOrd="0" destOrd="0" presId="urn:microsoft.com/office/officeart/2005/8/layout/hierarchy5"/>
    <dgm:cxn modelId="{0CD20D8C-B9CF-4451-8EA3-C23A90B06835}" type="presOf" srcId="{1835308C-E70D-4AE2-8CBF-2A83967F2441}" destId="{14D22439-10FB-451E-81B8-9528950FA57C}" srcOrd="0" destOrd="0" presId="urn:microsoft.com/office/officeart/2005/8/layout/hierarchy5"/>
    <dgm:cxn modelId="{F270670B-F981-43B9-B3A5-788AC2C812ED}" type="presOf" srcId="{4AEA99B5-900C-4380-9482-4A41EB94C115}" destId="{383D1E13-9539-4FC5-8CC9-4CA740D0D8D3}" srcOrd="0" destOrd="0" presId="urn:microsoft.com/office/officeart/2005/8/layout/hierarchy5"/>
    <dgm:cxn modelId="{20B428E6-B760-4927-8DA2-CDE6C12D5AD9}" type="presOf" srcId="{00936BE5-F212-4D58-9146-350446425D2F}" destId="{451A1526-A197-4BB5-939D-7165020F4144}" srcOrd="0" destOrd="0" presId="urn:microsoft.com/office/officeart/2005/8/layout/hierarchy5"/>
    <dgm:cxn modelId="{560058AA-F85A-48D4-91CF-DCF3BB091A96}" srcId="{FAF1784E-BC65-4D4A-9252-0D6DE7AEA6B8}" destId="{92F8BEC9-B37E-4A7F-9444-D27DD7A4CF42}" srcOrd="0" destOrd="0" parTransId="{48CE54B8-C4E0-46DB-870E-B670708B05F0}" sibTransId="{74B35EF1-7FF8-4B79-9E38-8458DCDAE010}"/>
    <dgm:cxn modelId="{C60074A7-1C3F-47F7-A245-0333F5294FEA}" srcId="{373834E0-8BA3-409C-A248-C5199F0D9A04}" destId="{9CFB652F-269B-4F94-A1D8-5C1A20AD2B1F}" srcOrd="0" destOrd="0" parTransId="{8D16D873-DB48-43F7-BA28-385683D26188}" sibTransId="{C17FC911-A977-4A32-85B5-E686A95A5B5C}"/>
    <dgm:cxn modelId="{80BE0D31-B3EB-4D4B-A923-AF9918362C43}" type="presOf" srcId="{4E0F8F61-5E27-45A8-A72E-B1D070BFF5B7}" destId="{679F64A8-9F04-4D4E-A7D8-874525AEF526}" srcOrd="0" destOrd="0" presId="urn:microsoft.com/office/officeart/2005/8/layout/hierarchy5"/>
    <dgm:cxn modelId="{F93077E2-3ADC-46F7-BD76-0B4B466DC3AD}" srcId="{9CFB652F-269B-4F94-A1D8-5C1A20AD2B1F}" destId="{FAF1784E-BC65-4D4A-9252-0D6DE7AEA6B8}" srcOrd="1" destOrd="0" parTransId="{4AEA99B5-900C-4380-9482-4A41EB94C115}" sibTransId="{7466B482-2DBB-482E-97E9-04C2F2966449}"/>
    <dgm:cxn modelId="{B940F013-F2A3-4E00-877A-17CE00E36420}" type="presOf" srcId="{FFF61FFA-D3E7-48E8-97D0-50035F0B2FB5}" destId="{E98E6510-3A5E-4DF5-9F93-B20F71DB0012}" srcOrd="0" destOrd="0" presId="urn:microsoft.com/office/officeart/2005/8/layout/hierarchy5"/>
    <dgm:cxn modelId="{C3358095-3F48-4259-9500-AC4FB383A1F1}" type="presOf" srcId="{92F8BEC9-B37E-4A7F-9444-D27DD7A4CF42}" destId="{C28548EF-6BD7-4929-A19D-333BC79C4DDA}" srcOrd="0" destOrd="0" presId="urn:microsoft.com/office/officeart/2005/8/layout/hierarchy5"/>
    <dgm:cxn modelId="{A1F1C48D-D49A-4383-9660-284E8DCD3774}" type="presOf" srcId="{1835308C-E70D-4AE2-8CBF-2A83967F2441}" destId="{6E04ACF7-6195-48A4-A630-50F4593A94CC}" srcOrd="1" destOrd="0" presId="urn:microsoft.com/office/officeart/2005/8/layout/hierarchy5"/>
    <dgm:cxn modelId="{C24F107B-4933-4845-BEEF-C0AA2CDBB436}" type="presOf" srcId="{8A115555-0744-4935-AD38-2D7935728E0D}" destId="{B843B347-D8B1-43BF-AFE2-7F35287718CE}" srcOrd="0" destOrd="0" presId="urn:microsoft.com/office/officeart/2005/8/layout/hierarchy5"/>
    <dgm:cxn modelId="{B33637FE-29C6-4DFE-966E-FC21788536E2}" type="presOf" srcId="{C90D1799-8372-4935-8980-BA16B5922821}" destId="{E6388631-42E7-4657-98CB-97951A0C460A}" srcOrd="0" destOrd="0" presId="urn:microsoft.com/office/officeart/2005/8/layout/hierarchy5"/>
    <dgm:cxn modelId="{EDBFB109-29CB-403C-8F89-9FA5F56F8E32}" type="presOf" srcId="{48CE54B8-C4E0-46DB-870E-B670708B05F0}" destId="{97D6913F-657C-4DD2-AA60-72E58B719687}" srcOrd="0" destOrd="0" presId="urn:microsoft.com/office/officeart/2005/8/layout/hierarchy5"/>
    <dgm:cxn modelId="{A196D221-CC14-49D5-A61D-2FD8C390FA45}" type="presOf" srcId="{48CE54B8-C4E0-46DB-870E-B670708B05F0}" destId="{33BE9AD7-35DF-48A3-B54E-EC82CDE13F50}" srcOrd="1" destOrd="0" presId="urn:microsoft.com/office/officeart/2005/8/layout/hierarchy5"/>
    <dgm:cxn modelId="{936203AA-3FA9-4958-BFD9-21444AD97EE5}" type="presOf" srcId="{FAF1784E-BC65-4D4A-9252-0D6DE7AEA6B8}" destId="{54DF8ACA-3638-416A-813D-AE817A97BE59}" srcOrd="0" destOrd="0" presId="urn:microsoft.com/office/officeart/2005/8/layout/hierarchy5"/>
    <dgm:cxn modelId="{F87D0D6E-38C4-4960-AB13-7055C56DDD2D}" srcId="{9CFB652F-269B-4F94-A1D8-5C1A20AD2B1F}" destId="{52CB47C6-3C76-4428-82F1-3CBD45C0AD65}" srcOrd="2" destOrd="0" parTransId="{00936BE5-F212-4D58-9146-350446425D2F}" sibTransId="{0D30D722-BB36-4B39-A2F8-9ABB42EAAED9}"/>
    <dgm:cxn modelId="{B79FF2FD-919C-4EFE-BAC6-9AAA41EE9F5E}" type="presOf" srcId="{8F3B2EEF-79B3-45C4-81DB-5E8EA445B290}" destId="{0B30E16D-ACBE-46C6-887B-3C3F7602E6A3}" srcOrd="0" destOrd="0" presId="urn:microsoft.com/office/officeart/2005/8/layout/hierarchy5"/>
    <dgm:cxn modelId="{CB446FC4-539A-4368-BB91-E99B6681898E}" srcId="{8F3B2EEF-79B3-45C4-81DB-5E8EA445B290}" destId="{4E0F8F61-5E27-45A8-A72E-B1D070BFF5B7}" srcOrd="1" destOrd="0" parTransId="{1835308C-E70D-4AE2-8CBF-2A83967F2441}" sibTransId="{867111E1-62CD-41A8-A362-30F6EADCA572}"/>
    <dgm:cxn modelId="{25D21BDE-22A0-449E-8F06-96B929FB3CFC}" type="presOf" srcId="{373834E0-8BA3-409C-A248-C5199F0D9A04}" destId="{9162C6B4-C544-4AA4-8961-28A233F4A539}" srcOrd="0" destOrd="0" presId="urn:microsoft.com/office/officeart/2005/8/layout/hierarchy5"/>
    <dgm:cxn modelId="{1B766B76-4DC1-423D-AD2F-076CB21ED2DB}" type="presParOf" srcId="{9162C6B4-C544-4AA4-8961-28A233F4A539}" destId="{AA2050C7-85DD-4D3E-B9EC-AEB00AB6E8F4}" srcOrd="0" destOrd="0" presId="urn:microsoft.com/office/officeart/2005/8/layout/hierarchy5"/>
    <dgm:cxn modelId="{155A34C7-8EE3-456C-91BB-3D64A9F75BB3}" type="presParOf" srcId="{AA2050C7-85DD-4D3E-B9EC-AEB00AB6E8F4}" destId="{69E6F8C4-CF56-4386-80EA-D443CD85022F}" srcOrd="0" destOrd="0" presId="urn:microsoft.com/office/officeart/2005/8/layout/hierarchy5"/>
    <dgm:cxn modelId="{49E80292-DFFA-46AE-9737-78E9141E5BF8}" type="presParOf" srcId="{69E6F8C4-CF56-4386-80EA-D443CD85022F}" destId="{614FCFF2-CB42-477C-850E-389D7FFB2FF1}" srcOrd="0" destOrd="0" presId="urn:microsoft.com/office/officeart/2005/8/layout/hierarchy5"/>
    <dgm:cxn modelId="{6480E288-E90B-4713-B066-DF39D4FA8D10}" type="presParOf" srcId="{614FCFF2-CB42-477C-850E-389D7FFB2FF1}" destId="{6F341E49-D320-4AEA-A906-90CDD1000D23}" srcOrd="0" destOrd="0" presId="urn:microsoft.com/office/officeart/2005/8/layout/hierarchy5"/>
    <dgm:cxn modelId="{661C6360-F992-48BA-9F12-C6EF6D89629E}" type="presParOf" srcId="{614FCFF2-CB42-477C-850E-389D7FFB2FF1}" destId="{C7C3402B-2928-4337-A583-6C40A916E427}" srcOrd="1" destOrd="0" presId="urn:microsoft.com/office/officeart/2005/8/layout/hierarchy5"/>
    <dgm:cxn modelId="{1DB67401-389E-4339-A806-A1273CD02248}" type="presParOf" srcId="{C7C3402B-2928-4337-A583-6C40A916E427}" destId="{FCC208AA-E8AF-4E0C-BD70-96569D6492DD}" srcOrd="0" destOrd="0" presId="urn:microsoft.com/office/officeart/2005/8/layout/hierarchy5"/>
    <dgm:cxn modelId="{80AC8685-6CD2-4578-97B6-F20CCAE6C4AD}" type="presParOf" srcId="{FCC208AA-E8AF-4E0C-BD70-96569D6492DD}" destId="{4E16D4F3-AE9E-46A2-B7A0-E072B0C32713}" srcOrd="0" destOrd="0" presId="urn:microsoft.com/office/officeart/2005/8/layout/hierarchy5"/>
    <dgm:cxn modelId="{0FEBD22D-6AF1-49E7-982C-45988CCB5876}" type="presParOf" srcId="{C7C3402B-2928-4337-A583-6C40A916E427}" destId="{89267D49-B764-44DA-A036-A558608E9502}" srcOrd="1" destOrd="0" presId="urn:microsoft.com/office/officeart/2005/8/layout/hierarchy5"/>
    <dgm:cxn modelId="{2DA20B06-6E15-40D6-9371-3EEEEE67D3EF}" type="presParOf" srcId="{89267D49-B764-44DA-A036-A558608E9502}" destId="{0B30E16D-ACBE-46C6-887B-3C3F7602E6A3}" srcOrd="0" destOrd="0" presId="urn:microsoft.com/office/officeart/2005/8/layout/hierarchy5"/>
    <dgm:cxn modelId="{2920A662-00A9-47F2-AC3B-1FADFF472121}" type="presParOf" srcId="{89267D49-B764-44DA-A036-A558608E9502}" destId="{0C920603-2C58-4AD1-810F-1272920FDCCE}" srcOrd="1" destOrd="0" presId="urn:microsoft.com/office/officeart/2005/8/layout/hierarchy5"/>
    <dgm:cxn modelId="{17F3E02C-9931-4BC0-87E4-96F4A233C3C2}" type="presParOf" srcId="{0C920603-2C58-4AD1-810F-1272920FDCCE}" destId="{B843B347-D8B1-43BF-AFE2-7F35287718CE}" srcOrd="0" destOrd="0" presId="urn:microsoft.com/office/officeart/2005/8/layout/hierarchy5"/>
    <dgm:cxn modelId="{FADE6F44-5943-4F45-A039-C8888737E332}" type="presParOf" srcId="{B843B347-D8B1-43BF-AFE2-7F35287718CE}" destId="{31C7AEAC-8073-462B-8DF1-54DA6BB234F4}" srcOrd="0" destOrd="0" presId="urn:microsoft.com/office/officeart/2005/8/layout/hierarchy5"/>
    <dgm:cxn modelId="{B01B1995-3E36-49B3-9F56-A4CEA7A9DD6F}" type="presParOf" srcId="{0C920603-2C58-4AD1-810F-1272920FDCCE}" destId="{C8C937F8-9447-4F8B-BF50-C5EE5FFBAD2D}" srcOrd="1" destOrd="0" presId="urn:microsoft.com/office/officeart/2005/8/layout/hierarchy5"/>
    <dgm:cxn modelId="{464E35D3-5BAE-4A45-8F73-6DEA50F746AC}" type="presParOf" srcId="{C8C937F8-9447-4F8B-BF50-C5EE5FFBAD2D}" destId="{E6388631-42E7-4657-98CB-97951A0C460A}" srcOrd="0" destOrd="0" presId="urn:microsoft.com/office/officeart/2005/8/layout/hierarchy5"/>
    <dgm:cxn modelId="{08C70779-C3F2-43AE-8CEA-82E0EADD77C0}" type="presParOf" srcId="{C8C937F8-9447-4F8B-BF50-C5EE5FFBAD2D}" destId="{7FFFD1DE-1607-4608-AD72-A91575977DB4}" srcOrd="1" destOrd="0" presId="urn:microsoft.com/office/officeart/2005/8/layout/hierarchy5"/>
    <dgm:cxn modelId="{49775032-F7F3-41EF-89E1-E43B0227B9C4}" type="presParOf" srcId="{0C920603-2C58-4AD1-810F-1272920FDCCE}" destId="{14D22439-10FB-451E-81B8-9528950FA57C}" srcOrd="2" destOrd="0" presId="urn:microsoft.com/office/officeart/2005/8/layout/hierarchy5"/>
    <dgm:cxn modelId="{F6C9AE1C-D4B8-4439-B8F0-188582799C59}" type="presParOf" srcId="{14D22439-10FB-451E-81B8-9528950FA57C}" destId="{6E04ACF7-6195-48A4-A630-50F4593A94CC}" srcOrd="0" destOrd="0" presId="urn:microsoft.com/office/officeart/2005/8/layout/hierarchy5"/>
    <dgm:cxn modelId="{21AA8842-16F0-4E2E-A831-169904FD9CB2}" type="presParOf" srcId="{0C920603-2C58-4AD1-810F-1272920FDCCE}" destId="{9E98BA57-D50E-46C1-AF81-68B494A8504A}" srcOrd="3" destOrd="0" presId="urn:microsoft.com/office/officeart/2005/8/layout/hierarchy5"/>
    <dgm:cxn modelId="{BC2D2C6D-F368-4735-BD84-F2FD173D448C}" type="presParOf" srcId="{9E98BA57-D50E-46C1-AF81-68B494A8504A}" destId="{679F64A8-9F04-4D4E-A7D8-874525AEF526}" srcOrd="0" destOrd="0" presId="urn:microsoft.com/office/officeart/2005/8/layout/hierarchy5"/>
    <dgm:cxn modelId="{70D0A872-0CFC-4816-AC8C-CE8C311AFEBC}" type="presParOf" srcId="{9E98BA57-D50E-46C1-AF81-68B494A8504A}" destId="{E4BBF67C-E847-4512-ACB0-836745ED96DC}" srcOrd="1" destOrd="0" presId="urn:microsoft.com/office/officeart/2005/8/layout/hierarchy5"/>
    <dgm:cxn modelId="{4EA1B1E8-931D-485D-B754-0A8A670E12A1}" type="presParOf" srcId="{C7C3402B-2928-4337-A583-6C40A916E427}" destId="{383D1E13-9539-4FC5-8CC9-4CA740D0D8D3}" srcOrd="2" destOrd="0" presId="urn:microsoft.com/office/officeart/2005/8/layout/hierarchy5"/>
    <dgm:cxn modelId="{EBE068D7-04BA-4FAC-A4B9-FE5AF1BB2630}" type="presParOf" srcId="{383D1E13-9539-4FC5-8CC9-4CA740D0D8D3}" destId="{41842272-A907-43F7-BFEB-F1EDD1BF48CB}" srcOrd="0" destOrd="0" presId="urn:microsoft.com/office/officeart/2005/8/layout/hierarchy5"/>
    <dgm:cxn modelId="{82BDA0AC-CA21-46B2-A746-C952063C2B91}" type="presParOf" srcId="{C7C3402B-2928-4337-A583-6C40A916E427}" destId="{3ABE0CF1-1E26-4D0A-B4FB-39CA1B380BA3}" srcOrd="3" destOrd="0" presId="urn:microsoft.com/office/officeart/2005/8/layout/hierarchy5"/>
    <dgm:cxn modelId="{2F535052-C2EC-46FA-BAD7-53E6FF4953A4}" type="presParOf" srcId="{3ABE0CF1-1E26-4D0A-B4FB-39CA1B380BA3}" destId="{54DF8ACA-3638-416A-813D-AE817A97BE59}" srcOrd="0" destOrd="0" presId="urn:microsoft.com/office/officeart/2005/8/layout/hierarchy5"/>
    <dgm:cxn modelId="{145DE56B-A4A8-4C64-B4BA-054FDC266844}" type="presParOf" srcId="{3ABE0CF1-1E26-4D0A-B4FB-39CA1B380BA3}" destId="{C8098432-23A5-4C57-B952-B3F8B485F948}" srcOrd="1" destOrd="0" presId="urn:microsoft.com/office/officeart/2005/8/layout/hierarchy5"/>
    <dgm:cxn modelId="{13BBFD68-0179-4F38-83BA-B1328FC56A58}" type="presParOf" srcId="{C8098432-23A5-4C57-B952-B3F8B485F948}" destId="{97D6913F-657C-4DD2-AA60-72E58B719687}" srcOrd="0" destOrd="0" presId="urn:microsoft.com/office/officeart/2005/8/layout/hierarchy5"/>
    <dgm:cxn modelId="{D13CEBDF-A56F-41F9-9644-0DEC340A2F26}" type="presParOf" srcId="{97D6913F-657C-4DD2-AA60-72E58B719687}" destId="{33BE9AD7-35DF-48A3-B54E-EC82CDE13F50}" srcOrd="0" destOrd="0" presId="urn:microsoft.com/office/officeart/2005/8/layout/hierarchy5"/>
    <dgm:cxn modelId="{6CB0AAD7-87D9-4B82-8CC2-8FF08B6C94FB}" type="presParOf" srcId="{C8098432-23A5-4C57-B952-B3F8B485F948}" destId="{9F658F50-149B-4977-A61D-9E2E46F69C2A}" srcOrd="1" destOrd="0" presId="urn:microsoft.com/office/officeart/2005/8/layout/hierarchy5"/>
    <dgm:cxn modelId="{36506532-D807-4A54-A56B-02437330855D}" type="presParOf" srcId="{9F658F50-149B-4977-A61D-9E2E46F69C2A}" destId="{C28548EF-6BD7-4929-A19D-333BC79C4DDA}" srcOrd="0" destOrd="0" presId="urn:microsoft.com/office/officeart/2005/8/layout/hierarchy5"/>
    <dgm:cxn modelId="{1C63329E-8EDE-4427-925F-3E1E0EAFFEEC}" type="presParOf" srcId="{9F658F50-149B-4977-A61D-9E2E46F69C2A}" destId="{00BD35C4-9648-4CF1-A6D2-B259B98F18FA}" srcOrd="1" destOrd="0" presId="urn:microsoft.com/office/officeart/2005/8/layout/hierarchy5"/>
    <dgm:cxn modelId="{6EC17B93-A7AF-497A-9516-7F5B907E4044}" type="presParOf" srcId="{C7C3402B-2928-4337-A583-6C40A916E427}" destId="{451A1526-A197-4BB5-939D-7165020F4144}" srcOrd="4" destOrd="0" presId="urn:microsoft.com/office/officeart/2005/8/layout/hierarchy5"/>
    <dgm:cxn modelId="{16AA3163-99EA-47D7-B196-2E4A6812E2C7}" type="presParOf" srcId="{451A1526-A197-4BB5-939D-7165020F4144}" destId="{F752023D-EC03-41C6-9A4E-A7DE0E01075B}" srcOrd="0" destOrd="0" presId="urn:microsoft.com/office/officeart/2005/8/layout/hierarchy5"/>
    <dgm:cxn modelId="{66261F8D-7454-4F33-AFC5-037950173995}" type="presParOf" srcId="{C7C3402B-2928-4337-A583-6C40A916E427}" destId="{07177B84-5E21-4279-9C35-A1194A91BB06}" srcOrd="5" destOrd="0" presId="urn:microsoft.com/office/officeart/2005/8/layout/hierarchy5"/>
    <dgm:cxn modelId="{96945B11-4971-4370-B581-E683944A1F48}" type="presParOf" srcId="{07177B84-5E21-4279-9C35-A1194A91BB06}" destId="{99219CA7-578F-4C24-9882-4D75CE56CC10}" srcOrd="0" destOrd="0" presId="urn:microsoft.com/office/officeart/2005/8/layout/hierarchy5"/>
    <dgm:cxn modelId="{E985FB9A-C8E9-4EC9-B8FA-885ECC526EE4}" type="presParOf" srcId="{07177B84-5E21-4279-9C35-A1194A91BB06}" destId="{3B9CF240-6CF7-492C-8127-91D99D294263}" srcOrd="1" destOrd="0" presId="urn:microsoft.com/office/officeart/2005/8/layout/hierarchy5"/>
    <dgm:cxn modelId="{9A03F3E6-718F-446F-8433-CF7CA1217746}" type="presParOf" srcId="{3B9CF240-6CF7-492C-8127-91D99D294263}" destId="{4BA181C5-03BB-44D7-B481-E1E4D05E408B}" srcOrd="0" destOrd="0" presId="urn:microsoft.com/office/officeart/2005/8/layout/hierarchy5"/>
    <dgm:cxn modelId="{FF6A810D-9A0C-42F3-B752-ACC6B5397BFC}" type="presParOf" srcId="{4BA181C5-03BB-44D7-B481-E1E4D05E408B}" destId="{036C7FBA-2CDD-4453-A02C-E7AA6509B590}" srcOrd="0" destOrd="0" presId="urn:microsoft.com/office/officeart/2005/8/layout/hierarchy5"/>
    <dgm:cxn modelId="{34341574-CC0A-45FC-A723-C4A63197542C}" type="presParOf" srcId="{3B9CF240-6CF7-492C-8127-91D99D294263}" destId="{355BD9CF-927B-40AA-99FB-D0C831480958}" srcOrd="1" destOrd="0" presId="urn:microsoft.com/office/officeart/2005/8/layout/hierarchy5"/>
    <dgm:cxn modelId="{71FC5689-A99A-45B4-836D-3D2BDA9BEA40}" type="presParOf" srcId="{355BD9CF-927B-40AA-99FB-D0C831480958}" destId="{E98E6510-3A5E-4DF5-9F93-B20F71DB0012}" srcOrd="0" destOrd="0" presId="urn:microsoft.com/office/officeart/2005/8/layout/hierarchy5"/>
    <dgm:cxn modelId="{7548B453-3C9A-47BE-807D-0FE60746DF94}" type="presParOf" srcId="{355BD9CF-927B-40AA-99FB-D0C831480958}" destId="{1FE55BA6-8ACB-40C7-9050-98E0F2199D63}" srcOrd="1" destOrd="0" presId="urn:microsoft.com/office/officeart/2005/8/layout/hierarchy5"/>
    <dgm:cxn modelId="{8B51EC8E-4BB9-4913-B4C1-2EAD1B8BF5D5}" type="presParOf" srcId="{9162C6B4-C544-4AA4-8961-28A233F4A539}" destId="{0D98E63E-7DE3-4B76-AB04-1A3D1F6A1D11}"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446A78-B0BE-42B5-8552-6CFFA7504351}" type="doc">
      <dgm:prSet loTypeId="urn:microsoft.com/office/officeart/2005/8/layout/hierarchy3" loCatId="list" qsTypeId="urn:microsoft.com/office/officeart/2005/8/quickstyle/simple1" qsCatId="simple" csTypeId="urn:microsoft.com/office/officeart/2005/8/colors/accent3_2" csCatId="accent3" phldr="1"/>
      <dgm:spPr/>
      <dgm:t>
        <a:bodyPr/>
        <a:lstStyle/>
        <a:p>
          <a:endParaRPr lang="en-US"/>
        </a:p>
      </dgm:t>
    </dgm:pt>
    <dgm:pt modelId="{63B9F417-130A-4C3F-89B2-C1762D4CE0BE}">
      <dgm:prSet phldrT="[Text]"/>
      <dgm:spPr>
        <a:solidFill>
          <a:schemeClr val="accent6">
            <a:lumMod val="75000"/>
          </a:schemeClr>
        </a:solidFill>
      </dgm:spPr>
      <dgm:t>
        <a:bodyPr/>
        <a:lstStyle/>
        <a:p>
          <a:r>
            <a:rPr lang="en-US" dirty="0" err="1" smtClean="0"/>
            <a:t>Trung</a:t>
          </a:r>
          <a:r>
            <a:rPr lang="en-US" dirty="0" smtClean="0"/>
            <a:t> </a:t>
          </a:r>
          <a:r>
            <a:rPr lang="en-US" dirty="0" err="1" smtClean="0"/>
            <a:t>ương</a:t>
          </a:r>
          <a:endParaRPr lang="en-US" dirty="0"/>
        </a:p>
      </dgm:t>
    </dgm:pt>
    <dgm:pt modelId="{41D087A4-ECF3-4B39-83F3-1B7A54885D18}" type="parTrans" cxnId="{26A02EAF-D0B0-4FF6-958A-91F916A6413B}">
      <dgm:prSet/>
      <dgm:spPr/>
      <dgm:t>
        <a:bodyPr/>
        <a:lstStyle/>
        <a:p>
          <a:endParaRPr lang="en-US"/>
        </a:p>
      </dgm:t>
    </dgm:pt>
    <dgm:pt modelId="{2ECCE46C-A8DC-41FB-9015-90D8EE36D18D}" type="sibTrans" cxnId="{26A02EAF-D0B0-4FF6-958A-91F916A6413B}">
      <dgm:prSet/>
      <dgm:spPr/>
      <dgm:t>
        <a:bodyPr/>
        <a:lstStyle/>
        <a:p>
          <a:endParaRPr lang="en-US"/>
        </a:p>
      </dgm:t>
    </dgm:pt>
    <dgm:pt modelId="{17F84967-B2FD-4600-BC5D-4E056FC09E94}">
      <dgm:prSet phldrT="[Text]"/>
      <dgm:spPr/>
      <dgm:t>
        <a:bodyPr/>
        <a:lstStyle/>
        <a:p>
          <a:r>
            <a:rPr lang="en-US" dirty="0" err="1" smtClean="0"/>
            <a:t>Viện</a:t>
          </a:r>
          <a:r>
            <a:rPr lang="en-US" dirty="0" smtClean="0"/>
            <a:t> PYTT TW (HN)</a:t>
          </a:r>
          <a:endParaRPr lang="en-US" dirty="0"/>
        </a:p>
      </dgm:t>
    </dgm:pt>
    <dgm:pt modelId="{32B0AF75-F593-47CA-B68C-E4DB37FDF920}" type="parTrans" cxnId="{2ED66544-76BA-40CC-90AE-452104CE9A16}">
      <dgm:prSet/>
      <dgm:spPr/>
      <dgm:t>
        <a:bodyPr/>
        <a:lstStyle/>
        <a:p>
          <a:endParaRPr lang="en-US"/>
        </a:p>
      </dgm:t>
    </dgm:pt>
    <dgm:pt modelId="{AA78129B-1AF2-4376-9F3A-C6B50AF06271}" type="sibTrans" cxnId="{2ED66544-76BA-40CC-90AE-452104CE9A16}">
      <dgm:prSet/>
      <dgm:spPr/>
      <dgm:t>
        <a:bodyPr/>
        <a:lstStyle/>
        <a:p>
          <a:endParaRPr lang="en-US"/>
        </a:p>
      </dgm:t>
    </dgm:pt>
    <dgm:pt modelId="{657C4DA6-97D8-4400-BC85-1C26B26EC793}">
      <dgm:prSet phldrT="[Text]"/>
      <dgm:spPr/>
      <dgm:t>
        <a:bodyPr/>
        <a:lstStyle/>
        <a:p>
          <a:r>
            <a:rPr lang="en-US" dirty="0" err="1" smtClean="0"/>
            <a:t>Viện</a:t>
          </a:r>
          <a:r>
            <a:rPr lang="en-US" dirty="0" smtClean="0"/>
            <a:t> PYTT TT </a:t>
          </a:r>
          <a:r>
            <a:rPr lang="en-US" dirty="0" err="1" smtClean="0"/>
            <a:t>Biên</a:t>
          </a:r>
          <a:r>
            <a:rPr lang="en-US" dirty="0" smtClean="0"/>
            <a:t> </a:t>
          </a:r>
          <a:r>
            <a:rPr lang="en-US" dirty="0" err="1" smtClean="0"/>
            <a:t>Hòa</a:t>
          </a:r>
          <a:endParaRPr lang="en-US" dirty="0"/>
        </a:p>
      </dgm:t>
    </dgm:pt>
    <dgm:pt modelId="{3809A29B-7139-46EF-A36D-B7EA486725AD}" type="parTrans" cxnId="{F4ADCD09-0D0F-426B-BF7D-2A822B725FBB}">
      <dgm:prSet/>
      <dgm:spPr/>
      <dgm:t>
        <a:bodyPr/>
        <a:lstStyle/>
        <a:p>
          <a:endParaRPr lang="en-US"/>
        </a:p>
      </dgm:t>
    </dgm:pt>
    <dgm:pt modelId="{BB0A2086-A23F-4C83-A7CF-F6562EBEF974}" type="sibTrans" cxnId="{F4ADCD09-0D0F-426B-BF7D-2A822B725FBB}">
      <dgm:prSet/>
      <dgm:spPr/>
      <dgm:t>
        <a:bodyPr/>
        <a:lstStyle/>
        <a:p>
          <a:endParaRPr lang="en-US"/>
        </a:p>
      </dgm:t>
    </dgm:pt>
    <dgm:pt modelId="{89A2BC4D-942F-49D2-9A6E-F5FAB16C53D1}">
      <dgm:prSet phldrT="[Text]"/>
      <dgm:spPr/>
      <dgm:t>
        <a:bodyPr/>
        <a:lstStyle/>
        <a:p>
          <a:r>
            <a:rPr lang="en-US" dirty="0" err="1" smtClean="0">
              <a:solidFill>
                <a:srgbClr val="FF0000"/>
              </a:solidFill>
            </a:rPr>
            <a:t>Khu</a:t>
          </a:r>
          <a:r>
            <a:rPr lang="en-US" dirty="0" smtClean="0">
              <a:solidFill>
                <a:srgbClr val="FF0000"/>
              </a:solidFill>
            </a:rPr>
            <a:t> </a:t>
          </a:r>
          <a:r>
            <a:rPr lang="en-US" dirty="0" err="1" smtClean="0">
              <a:solidFill>
                <a:srgbClr val="FF0000"/>
              </a:solidFill>
            </a:rPr>
            <a:t>vực</a:t>
          </a:r>
          <a:endParaRPr lang="en-US" dirty="0">
            <a:solidFill>
              <a:srgbClr val="FF0000"/>
            </a:solidFill>
          </a:endParaRPr>
        </a:p>
      </dgm:t>
    </dgm:pt>
    <dgm:pt modelId="{12D5C332-C7CE-4C27-8B2D-76C3E4B71E8E}" type="parTrans" cxnId="{44D02BD3-1123-4B9D-87AE-76E1079AE26E}">
      <dgm:prSet/>
      <dgm:spPr/>
      <dgm:t>
        <a:bodyPr/>
        <a:lstStyle/>
        <a:p>
          <a:endParaRPr lang="en-US"/>
        </a:p>
      </dgm:t>
    </dgm:pt>
    <dgm:pt modelId="{B479BF74-17BC-4976-8313-08870F9A1C62}" type="sibTrans" cxnId="{44D02BD3-1123-4B9D-87AE-76E1079AE26E}">
      <dgm:prSet/>
      <dgm:spPr/>
      <dgm:t>
        <a:bodyPr/>
        <a:lstStyle/>
        <a:p>
          <a:endParaRPr lang="en-US"/>
        </a:p>
      </dgm:t>
    </dgm:pt>
    <dgm:pt modelId="{871C7DB7-9B0E-41CE-9F5C-1999BD790BC5}">
      <dgm:prSet phldrT="[Text]"/>
      <dgm:spPr/>
      <dgm:t>
        <a:bodyPr/>
        <a:lstStyle/>
        <a:p>
          <a:r>
            <a:rPr lang="en-US" dirty="0" smtClean="0"/>
            <a:t>TT PYTT… – </a:t>
          </a:r>
          <a:r>
            <a:rPr lang="en-US" dirty="0" err="1" smtClean="0"/>
            <a:t>Phú</a:t>
          </a:r>
          <a:r>
            <a:rPr lang="en-US" dirty="0" smtClean="0"/>
            <a:t> </a:t>
          </a:r>
          <a:r>
            <a:rPr lang="en-US" dirty="0" err="1" smtClean="0"/>
            <a:t>Thọ</a:t>
          </a:r>
          <a:endParaRPr lang="en-US" dirty="0"/>
        </a:p>
      </dgm:t>
    </dgm:pt>
    <dgm:pt modelId="{647C1229-0376-4470-AF6C-D5A95B4501F9}" type="parTrans" cxnId="{99FDDB33-6112-451B-846F-AA7E8836D2DC}">
      <dgm:prSet/>
      <dgm:spPr/>
      <dgm:t>
        <a:bodyPr/>
        <a:lstStyle/>
        <a:p>
          <a:endParaRPr lang="en-US"/>
        </a:p>
      </dgm:t>
    </dgm:pt>
    <dgm:pt modelId="{B1E3BE02-1405-4E9D-8D36-49E7435BC076}" type="sibTrans" cxnId="{99FDDB33-6112-451B-846F-AA7E8836D2DC}">
      <dgm:prSet/>
      <dgm:spPr/>
      <dgm:t>
        <a:bodyPr/>
        <a:lstStyle/>
        <a:p>
          <a:endParaRPr lang="en-US"/>
        </a:p>
      </dgm:t>
    </dgm:pt>
    <dgm:pt modelId="{ADD92ADA-D504-4477-A548-604433D00AE4}">
      <dgm:prSet phldrT="[Text]"/>
      <dgm:spPr/>
      <dgm:t>
        <a:bodyPr/>
        <a:lstStyle/>
        <a:p>
          <a:r>
            <a:rPr lang="en-US" dirty="0" smtClean="0"/>
            <a:t>TT PYTT… - TT </a:t>
          </a:r>
          <a:r>
            <a:rPr lang="en-US" dirty="0" err="1" smtClean="0"/>
            <a:t>Huế</a:t>
          </a:r>
          <a:endParaRPr lang="en-US" dirty="0"/>
        </a:p>
      </dgm:t>
    </dgm:pt>
    <dgm:pt modelId="{D4B74B64-F6B9-4E95-A1FE-C9703DF3DD7D}" type="parTrans" cxnId="{2C3DCA48-4354-41F4-8DDD-99CF84BF7777}">
      <dgm:prSet/>
      <dgm:spPr/>
      <dgm:t>
        <a:bodyPr/>
        <a:lstStyle/>
        <a:p>
          <a:endParaRPr lang="en-US"/>
        </a:p>
      </dgm:t>
    </dgm:pt>
    <dgm:pt modelId="{97A5EBEC-76CB-4064-B33B-F9A2CAE1A23F}" type="sibTrans" cxnId="{2C3DCA48-4354-41F4-8DDD-99CF84BF7777}">
      <dgm:prSet/>
      <dgm:spPr/>
      <dgm:t>
        <a:bodyPr/>
        <a:lstStyle/>
        <a:p>
          <a:endParaRPr lang="en-US"/>
        </a:p>
      </dgm:t>
    </dgm:pt>
    <dgm:pt modelId="{A9C3FA7B-DAC6-498F-A7D1-4CE8867260A4}">
      <dgm:prSet phldrT="[Text]"/>
      <dgm:spPr/>
      <dgm:t>
        <a:bodyPr/>
        <a:lstStyle/>
        <a:p>
          <a:r>
            <a:rPr lang="en-US" dirty="0" smtClean="0"/>
            <a:t>TT PYTT… - </a:t>
          </a:r>
          <a:r>
            <a:rPr lang="en-US" dirty="0" err="1" smtClean="0"/>
            <a:t>Đắk</a:t>
          </a:r>
          <a:r>
            <a:rPr lang="en-US" dirty="0" smtClean="0"/>
            <a:t> </a:t>
          </a:r>
          <a:r>
            <a:rPr lang="en-US" dirty="0" err="1" smtClean="0"/>
            <a:t>Lắk</a:t>
          </a:r>
          <a:endParaRPr lang="en-US" dirty="0"/>
        </a:p>
      </dgm:t>
    </dgm:pt>
    <dgm:pt modelId="{9572DB7A-4EB8-4146-AB39-DA35E6A20F4A}" type="parTrans" cxnId="{D78E621E-1FBE-49FE-B880-016C6D87220D}">
      <dgm:prSet/>
      <dgm:spPr/>
      <dgm:t>
        <a:bodyPr/>
        <a:lstStyle/>
        <a:p>
          <a:endParaRPr lang="en-US"/>
        </a:p>
      </dgm:t>
    </dgm:pt>
    <dgm:pt modelId="{9A75DA0F-DAAC-40BC-8AE0-749A2657F232}" type="sibTrans" cxnId="{D78E621E-1FBE-49FE-B880-016C6D87220D}">
      <dgm:prSet/>
      <dgm:spPr/>
      <dgm:t>
        <a:bodyPr/>
        <a:lstStyle/>
        <a:p>
          <a:endParaRPr lang="en-US"/>
        </a:p>
      </dgm:t>
    </dgm:pt>
    <dgm:pt modelId="{FEF080C8-5FC2-44E8-927B-DCE905FE12D2}">
      <dgm:prSet phldrT="[Text]"/>
      <dgm:spPr/>
      <dgm:t>
        <a:bodyPr/>
        <a:lstStyle/>
        <a:p>
          <a:r>
            <a:rPr lang="en-US" dirty="0" smtClean="0"/>
            <a:t>TT PYTT… - TP. HCM</a:t>
          </a:r>
          <a:endParaRPr lang="en-US" dirty="0"/>
        </a:p>
      </dgm:t>
    </dgm:pt>
    <dgm:pt modelId="{9CE812F6-E5FD-4E0F-93DC-36240D5317C3}" type="parTrans" cxnId="{F73AE8A3-E35F-44F1-A654-41A89F097D04}">
      <dgm:prSet/>
      <dgm:spPr/>
      <dgm:t>
        <a:bodyPr/>
        <a:lstStyle/>
        <a:p>
          <a:endParaRPr lang="en-US"/>
        </a:p>
      </dgm:t>
    </dgm:pt>
    <dgm:pt modelId="{812EBCA3-8669-411E-A3B9-9118ED679EA0}" type="sibTrans" cxnId="{F73AE8A3-E35F-44F1-A654-41A89F097D04}">
      <dgm:prSet/>
      <dgm:spPr/>
      <dgm:t>
        <a:bodyPr/>
        <a:lstStyle/>
        <a:p>
          <a:endParaRPr lang="en-US"/>
        </a:p>
      </dgm:t>
    </dgm:pt>
    <dgm:pt modelId="{1C56443F-9D4B-42BF-B5DD-09A1DBDA52B6}">
      <dgm:prSet phldrT="[Text]"/>
      <dgm:spPr/>
      <dgm:t>
        <a:bodyPr/>
        <a:lstStyle/>
        <a:p>
          <a:r>
            <a:rPr lang="en-US" dirty="0" smtClean="0"/>
            <a:t>TT PYTT… - </a:t>
          </a:r>
          <a:r>
            <a:rPr lang="en-US" dirty="0" err="1" smtClean="0"/>
            <a:t>Cần</a:t>
          </a:r>
          <a:r>
            <a:rPr lang="en-US" dirty="0" smtClean="0"/>
            <a:t> </a:t>
          </a:r>
          <a:r>
            <a:rPr lang="en-US" dirty="0" err="1" smtClean="0"/>
            <a:t>Thơ</a:t>
          </a:r>
          <a:endParaRPr lang="en-US" dirty="0"/>
        </a:p>
      </dgm:t>
    </dgm:pt>
    <dgm:pt modelId="{F56E2D02-7A24-4F13-A466-E3B38C0517DB}" type="parTrans" cxnId="{56E8D412-6E1E-433E-935B-269A9E2C982C}">
      <dgm:prSet/>
      <dgm:spPr/>
      <dgm:t>
        <a:bodyPr/>
        <a:lstStyle/>
        <a:p>
          <a:endParaRPr lang="en-US"/>
        </a:p>
      </dgm:t>
    </dgm:pt>
    <dgm:pt modelId="{A439C31E-EAFB-4C3E-AA73-D0BB5DD186B8}" type="sibTrans" cxnId="{56E8D412-6E1E-433E-935B-269A9E2C982C}">
      <dgm:prSet/>
      <dgm:spPr/>
      <dgm:t>
        <a:bodyPr/>
        <a:lstStyle/>
        <a:p>
          <a:endParaRPr lang="en-US"/>
        </a:p>
      </dgm:t>
    </dgm:pt>
    <dgm:pt modelId="{27B0A406-04D9-4C2E-81BC-B29A2062BD7F}" type="pres">
      <dgm:prSet presAssocID="{32446A78-B0BE-42B5-8552-6CFFA7504351}" presName="diagram" presStyleCnt="0">
        <dgm:presLayoutVars>
          <dgm:chPref val="1"/>
          <dgm:dir/>
          <dgm:animOne val="branch"/>
          <dgm:animLvl val="lvl"/>
          <dgm:resizeHandles/>
        </dgm:presLayoutVars>
      </dgm:prSet>
      <dgm:spPr/>
      <dgm:t>
        <a:bodyPr/>
        <a:lstStyle/>
        <a:p>
          <a:endParaRPr lang="en-US"/>
        </a:p>
      </dgm:t>
    </dgm:pt>
    <dgm:pt modelId="{A47E54E6-D4DA-4FFB-A688-B965359CD1AB}" type="pres">
      <dgm:prSet presAssocID="{63B9F417-130A-4C3F-89B2-C1762D4CE0BE}" presName="root" presStyleCnt="0"/>
      <dgm:spPr/>
      <dgm:t>
        <a:bodyPr/>
        <a:lstStyle/>
        <a:p>
          <a:endParaRPr lang="en-US"/>
        </a:p>
      </dgm:t>
    </dgm:pt>
    <dgm:pt modelId="{0A5B50F4-A11A-4783-AB09-40F39B6B3C07}" type="pres">
      <dgm:prSet presAssocID="{63B9F417-130A-4C3F-89B2-C1762D4CE0BE}" presName="rootComposite" presStyleCnt="0"/>
      <dgm:spPr/>
      <dgm:t>
        <a:bodyPr/>
        <a:lstStyle/>
        <a:p>
          <a:endParaRPr lang="en-US"/>
        </a:p>
      </dgm:t>
    </dgm:pt>
    <dgm:pt modelId="{27CA981A-1E72-46F4-ACBB-B7A5151235F0}" type="pres">
      <dgm:prSet presAssocID="{63B9F417-130A-4C3F-89B2-C1762D4CE0BE}" presName="rootText" presStyleLbl="node1" presStyleIdx="0" presStyleCnt="2"/>
      <dgm:spPr/>
      <dgm:t>
        <a:bodyPr/>
        <a:lstStyle/>
        <a:p>
          <a:endParaRPr lang="en-US"/>
        </a:p>
      </dgm:t>
    </dgm:pt>
    <dgm:pt modelId="{3E8F8D36-82FB-4A89-A93E-FCB46E533E83}" type="pres">
      <dgm:prSet presAssocID="{63B9F417-130A-4C3F-89B2-C1762D4CE0BE}" presName="rootConnector" presStyleLbl="node1" presStyleIdx="0" presStyleCnt="2"/>
      <dgm:spPr/>
      <dgm:t>
        <a:bodyPr/>
        <a:lstStyle/>
        <a:p>
          <a:endParaRPr lang="en-US"/>
        </a:p>
      </dgm:t>
    </dgm:pt>
    <dgm:pt modelId="{87C1BA05-C8AB-4982-A456-014114C266A9}" type="pres">
      <dgm:prSet presAssocID="{63B9F417-130A-4C3F-89B2-C1762D4CE0BE}" presName="childShape" presStyleCnt="0"/>
      <dgm:spPr/>
      <dgm:t>
        <a:bodyPr/>
        <a:lstStyle/>
        <a:p>
          <a:endParaRPr lang="en-US"/>
        </a:p>
      </dgm:t>
    </dgm:pt>
    <dgm:pt modelId="{872BE859-8D70-4D2D-98DD-F177DB1E8DF8}" type="pres">
      <dgm:prSet presAssocID="{32B0AF75-F593-47CA-B68C-E4DB37FDF920}" presName="Name13" presStyleLbl="parChTrans1D2" presStyleIdx="0" presStyleCnt="7"/>
      <dgm:spPr/>
      <dgm:t>
        <a:bodyPr/>
        <a:lstStyle/>
        <a:p>
          <a:endParaRPr lang="en-US"/>
        </a:p>
      </dgm:t>
    </dgm:pt>
    <dgm:pt modelId="{9FECC4D7-3D75-4CC3-901A-EDD3B84CF46A}" type="pres">
      <dgm:prSet presAssocID="{17F84967-B2FD-4600-BC5D-4E056FC09E94}" presName="childText" presStyleLbl="bgAcc1" presStyleIdx="0" presStyleCnt="7">
        <dgm:presLayoutVars>
          <dgm:bulletEnabled val="1"/>
        </dgm:presLayoutVars>
      </dgm:prSet>
      <dgm:spPr/>
      <dgm:t>
        <a:bodyPr/>
        <a:lstStyle/>
        <a:p>
          <a:endParaRPr lang="en-US"/>
        </a:p>
      </dgm:t>
    </dgm:pt>
    <dgm:pt modelId="{2B7B490D-2308-4ECE-8FEE-6BACCCCB82EF}" type="pres">
      <dgm:prSet presAssocID="{3809A29B-7139-46EF-A36D-B7EA486725AD}" presName="Name13" presStyleLbl="parChTrans1D2" presStyleIdx="1" presStyleCnt="7"/>
      <dgm:spPr/>
      <dgm:t>
        <a:bodyPr/>
        <a:lstStyle/>
        <a:p>
          <a:endParaRPr lang="en-US"/>
        </a:p>
      </dgm:t>
    </dgm:pt>
    <dgm:pt modelId="{7BC45453-8281-40C5-ADB1-B0A2233DB502}" type="pres">
      <dgm:prSet presAssocID="{657C4DA6-97D8-4400-BC85-1C26B26EC793}" presName="childText" presStyleLbl="bgAcc1" presStyleIdx="1" presStyleCnt="7">
        <dgm:presLayoutVars>
          <dgm:bulletEnabled val="1"/>
        </dgm:presLayoutVars>
      </dgm:prSet>
      <dgm:spPr/>
      <dgm:t>
        <a:bodyPr/>
        <a:lstStyle/>
        <a:p>
          <a:endParaRPr lang="en-US"/>
        </a:p>
      </dgm:t>
    </dgm:pt>
    <dgm:pt modelId="{809F518B-2BB2-46FA-89BF-A32B93144860}" type="pres">
      <dgm:prSet presAssocID="{89A2BC4D-942F-49D2-9A6E-F5FAB16C53D1}" presName="root" presStyleCnt="0"/>
      <dgm:spPr/>
      <dgm:t>
        <a:bodyPr/>
        <a:lstStyle/>
        <a:p>
          <a:endParaRPr lang="en-US"/>
        </a:p>
      </dgm:t>
    </dgm:pt>
    <dgm:pt modelId="{4F67467B-1A04-4DE3-B6FB-8DF46F824C21}" type="pres">
      <dgm:prSet presAssocID="{89A2BC4D-942F-49D2-9A6E-F5FAB16C53D1}" presName="rootComposite" presStyleCnt="0"/>
      <dgm:spPr/>
      <dgm:t>
        <a:bodyPr/>
        <a:lstStyle/>
        <a:p>
          <a:endParaRPr lang="en-US"/>
        </a:p>
      </dgm:t>
    </dgm:pt>
    <dgm:pt modelId="{D8112E55-83BD-4929-BD17-C54145BE7B9F}" type="pres">
      <dgm:prSet presAssocID="{89A2BC4D-942F-49D2-9A6E-F5FAB16C53D1}" presName="rootText" presStyleLbl="node1" presStyleIdx="1" presStyleCnt="2"/>
      <dgm:spPr/>
      <dgm:t>
        <a:bodyPr/>
        <a:lstStyle/>
        <a:p>
          <a:endParaRPr lang="en-US"/>
        </a:p>
      </dgm:t>
    </dgm:pt>
    <dgm:pt modelId="{90E12EBA-F041-4995-9731-239011AA6259}" type="pres">
      <dgm:prSet presAssocID="{89A2BC4D-942F-49D2-9A6E-F5FAB16C53D1}" presName="rootConnector" presStyleLbl="node1" presStyleIdx="1" presStyleCnt="2"/>
      <dgm:spPr/>
      <dgm:t>
        <a:bodyPr/>
        <a:lstStyle/>
        <a:p>
          <a:endParaRPr lang="en-US"/>
        </a:p>
      </dgm:t>
    </dgm:pt>
    <dgm:pt modelId="{3B5E5975-08ED-42F9-BF44-2A9284CD6B5C}" type="pres">
      <dgm:prSet presAssocID="{89A2BC4D-942F-49D2-9A6E-F5FAB16C53D1}" presName="childShape" presStyleCnt="0"/>
      <dgm:spPr/>
      <dgm:t>
        <a:bodyPr/>
        <a:lstStyle/>
        <a:p>
          <a:endParaRPr lang="en-US"/>
        </a:p>
      </dgm:t>
    </dgm:pt>
    <dgm:pt modelId="{13699603-9F63-4B43-8A2B-DDDDD93A89B6}" type="pres">
      <dgm:prSet presAssocID="{647C1229-0376-4470-AF6C-D5A95B4501F9}" presName="Name13" presStyleLbl="parChTrans1D2" presStyleIdx="2" presStyleCnt="7"/>
      <dgm:spPr/>
      <dgm:t>
        <a:bodyPr/>
        <a:lstStyle/>
        <a:p>
          <a:endParaRPr lang="en-US"/>
        </a:p>
      </dgm:t>
    </dgm:pt>
    <dgm:pt modelId="{852FF5A9-9D54-41AA-9757-879F893AD231}" type="pres">
      <dgm:prSet presAssocID="{871C7DB7-9B0E-41CE-9F5C-1999BD790BC5}" presName="childText" presStyleLbl="bgAcc1" presStyleIdx="2" presStyleCnt="7">
        <dgm:presLayoutVars>
          <dgm:bulletEnabled val="1"/>
        </dgm:presLayoutVars>
      </dgm:prSet>
      <dgm:spPr/>
      <dgm:t>
        <a:bodyPr/>
        <a:lstStyle/>
        <a:p>
          <a:endParaRPr lang="en-US"/>
        </a:p>
      </dgm:t>
    </dgm:pt>
    <dgm:pt modelId="{74D596E0-9843-41D8-868F-93A3EB2AF217}" type="pres">
      <dgm:prSet presAssocID="{D4B74B64-F6B9-4E95-A1FE-C9703DF3DD7D}" presName="Name13" presStyleLbl="parChTrans1D2" presStyleIdx="3" presStyleCnt="7"/>
      <dgm:spPr/>
      <dgm:t>
        <a:bodyPr/>
        <a:lstStyle/>
        <a:p>
          <a:endParaRPr lang="en-US"/>
        </a:p>
      </dgm:t>
    </dgm:pt>
    <dgm:pt modelId="{81142422-A486-429D-9724-E584492B71A7}" type="pres">
      <dgm:prSet presAssocID="{ADD92ADA-D504-4477-A548-604433D00AE4}" presName="childText" presStyleLbl="bgAcc1" presStyleIdx="3" presStyleCnt="7">
        <dgm:presLayoutVars>
          <dgm:bulletEnabled val="1"/>
        </dgm:presLayoutVars>
      </dgm:prSet>
      <dgm:spPr/>
      <dgm:t>
        <a:bodyPr/>
        <a:lstStyle/>
        <a:p>
          <a:endParaRPr lang="en-US"/>
        </a:p>
      </dgm:t>
    </dgm:pt>
    <dgm:pt modelId="{1F6B4E2A-56CA-4D2B-866D-C734A16B6E32}" type="pres">
      <dgm:prSet presAssocID="{9572DB7A-4EB8-4146-AB39-DA35E6A20F4A}" presName="Name13" presStyleLbl="parChTrans1D2" presStyleIdx="4" presStyleCnt="7"/>
      <dgm:spPr/>
      <dgm:t>
        <a:bodyPr/>
        <a:lstStyle/>
        <a:p>
          <a:endParaRPr lang="en-US"/>
        </a:p>
      </dgm:t>
    </dgm:pt>
    <dgm:pt modelId="{51C55E1B-2174-44A6-9391-4AAB8EF7A67B}" type="pres">
      <dgm:prSet presAssocID="{A9C3FA7B-DAC6-498F-A7D1-4CE8867260A4}" presName="childText" presStyleLbl="bgAcc1" presStyleIdx="4" presStyleCnt="7">
        <dgm:presLayoutVars>
          <dgm:bulletEnabled val="1"/>
        </dgm:presLayoutVars>
      </dgm:prSet>
      <dgm:spPr/>
      <dgm:t>
        <a:bodyPr/>
        <a:lstStyle/>
        <a:p>
          <a:endParaRPr lang="en-US"/>
        </a:p>
      </dgm:t>
    </dgm:pt>
    <dgm:pt modelId="{55FA1E2F-919C-4446-B4F2-71275F3493B2}" type="pres">
      <dgm:prSet presAssocID="{9CE812F6-E5FD-4E0F-93DC-36240D5317C3}" presName="Name13" presStyleLbl="parChTrans1D2" presStyleIdx="5" presStyleCnt="7"/>
      <dgm:spPr/>
      <dgm:t>
        <a:bodyPr/>
        <a:lstStyle/>
        <a:p>
          <a:endParaRPr lang="en-US"/>
        </a:p>
      </dgm:t>
    </dgm:pt>
    <dgm:pt modelId="{6C89C221-2CC6-4929-8B52-88107E4AC975}" type="pres">
      <dgm:prSet presAssocID="{FEF080C8-5FC2-44E8-927B-DCE905FE12D2}" presName="childText" presStyleLbl="bgAcc1" presStyleIdx="5" presStyleCnt="7">
        <dgm:presLayoutVars>
          <dgm:bulletEnabled val="1"/>
        </dgm:presLayoutVars>
      </dgm:prSet>
      <dgm:spPr/>
      <dgm:t>
        <a:bodyPr/>
        <a:lstStyle/>
        <a:p>
          <a:endParaRPr lang="en-US"/>
        </a:p>
      </dgm:t>
    </dgm:pt>
    <dgm:pt modelId="{C4A320C1-451C-4337-9EC2-346FD290DB6F}" type="pres">
      <dgm:prSet presAssocID="{F56E2D02-7A24-4F13-A466-E3B38C0517DB}" presName="Name13" presStyleLbl="parChTrans1D2" presStyleIdx="6" presStyleCnt="7"/>
      <dgm:spPr/>
      <dgm:t>
        <a:bodyPr/>
        <a:lstStyle/>
        <a:p>
          <a:endParaRPr lang="en-US"/>
        </a:p>
      </dgm:t>
    </dgm:pt>
    <dgm:pt modelId="{C5D9868B-3431-4D88-891E-3FBD7ADB5DD9}" type="pres">
      <dgm:prSet presAssocID="{1C56443F-9D4B-42BF-B5DD-09A1DBDA52B6}" presName="childText" presStyleLbl="bgAcc1" presStyleIdx="6" presStyleCnt="7">
        <dgm:presLayoutVars>
          <dgm:bulletEnabled val="1"/>
        </dgm:presLayoutVars>
      </dgm:prSet>
      <dgm:spPr/>
      <dgm:t>
        <a:bodyPr/>
        <a:lstStyle/>
        <a:p>
          <a:endParaRPr lang="en-US"/>
        </a:p>
      </dgm:t>
    </dgm:pt>
  </dgm:ptLst>
  <dgm:cxnLst>
    <dgm:cxn modelId="{9B32E147-3368-42CF-AE1D-DF9851E85D60}" type="presOf" srcId="{D4B74B64-F6B9-4E95-A1FE-C9703DF3DD7D}" destId="{74D596E0-9843-41D8-868F-93A3EB2AF217}" srcOrd="0" destOrd="0" presId="urn:microsoft.com/office/officeart/2005/8/layout/hierarchy3"/>
    <dgm:cxn modelId="{35CF7F03-465E-4B9F-B96B-337AF80427AF}" type="presOf" srcId="{3809A29B-7139-46EF-A36D-B7EA486725AD}" destId="{2B7B490D-2308-4ECE-8FEE-6BACCCCB82EF}" srcOrd="0" destOrd="0" presId="urn:microsoft.com/office/officeart/2005/8/layout/hierarchy3"/>
    <dgm:cxn modelId="{99FDDB33-6112-451B-846F-AA7E8836D2DC}" srcId="{89A2BC4D-942F-49D2-9A6E-F5FAB16C53D1}" destId="{871C7DB7-9B0E-41CE-9F5C-1999BD790BC5}" srcOrd="0" destOrd="0" parTransId="{647C1229-0376-4470-AF6C-D5A95B4501F9}" sibTransId="{B1E3BE02-1405-4E9D-8D36-49E7435BC076}"/>
    <dgm:cxn modelId="{F73AE8A3-E35F-44F1-A654-41A89F097D04}" srcId="{89A2BC4D-942F-49D2-9A6E-F5FAB16C53D1}" destId="{FEF080C8-5FC2-44E8-927B-DCE905FE12D2}" srcOrd="3" destOrd="0" parTransId="{9CE812F6-E5FD-4E0F-93DC-36240D5317C3}" sibTransId="{812EBCA3-8669-411E-A3B9-9118ED679EA0}"/>
    <dgm:cxn modelId="{86ED2552-963D-497F-8F21-7FBE82B139D0}" type="presOf" srcId="{9CE812F6-E5FD-4E0F-93DC-36240D5317C3}" destId="{55FA1E2F-919C-4446-B4F2-71275F3493B2}" srcOrd="0" destOrd="0" presId="urn:microsoft.com/office/officeart/2005/8/layout/hierarchy3"/>
    <dgm:cxn modelId="{1EC812E5-5883-4BAF-B19D-EE925BF44546}" type="presOf" srcId="{89A2BC4D-942F-49D2-9A6E-F5FAB16C53D1}" destId="{90E12EBA-F041-4995-9731-239011AA6259}" srcOrd="1" destOrd="0" presId="urn:microsoft.com/office/officeart/2005/8/layout/hierarchy3"/>
    <dgm:cxn modelId="{26A02EAF-D0B0-4FF6-958A-91F916A6413B}" srcId="{32446A78-B0BE-42B5-8552-6CFFA7504351}" destId="{63B9F417-130A-4C3F-89B2-C1762D4CE0BE}" srcOrd="0" destOrd="0" parTransId="{41D087A4-ECF3-4B39-83F3-1B7A54885D18}" sibTransId="{2ECCE46C-A8DC-41FB-9015-90D8EE36D18D}"/>
    <dgm:cxn modelId="{6FE66CEC-1ACB-46AA-9448-1A42FC152E2A}" type="presOf" srcId="{871C7DB7-9B0E-41CE-9F5C-1999BD790BC5}" destId="{852FF5A9-9D54-41AA-9757-879F893AD231}" srcOrd="0" destOrd="0" presId="urn:microsoft.com/office/officeart/2005/8/layout/hierarchy3"/>
    <dgm:cxn modelId="{D4C3EE74-B987-4ED2-9811-163924950497}" type="presOf" srcId="{63B9F417-130A-4C3F-89B2-C1762D4CE0BE}" destId="{27CA981A-1E72-46F4-ACBB-B7A5151235F0}" srcOrd="0" destOrd="0" presId="urn:microsoft.com/office/officeart/2005/8/layout/hierarchy3"/>
    <dgm:cxn modelId="{C98462E0-28A4-4303-83ED-8E12ADD7EF54}" type="presOf" srcId="{9572DB7A-4EB8-4146-AB39-DA35E6A20F4A}" destId="{1F6B4E2A-56CA-4D2B-866D-C734A16B6E32}" srcOrd="0" destOrd="0" presId="urn:microsoft.com/office/officeart/2005/8/layout/hierarchy3"/>
    <dgm:cxn modelId="{25278EF5-5809-4565-BE1B-98A1E00A74A2}" type="presOf" srcId="{32B0AF75-F593-47CA-B68C-E4DB37FDF920}" destId="{872BE859-8D70-4D2D-98DD-F177DB1E8DF8}" srcOrd="0" destOrd="0" presId="urn:microsoft.com/office/officeart/2005/8/layout/hierarchy3"/>
    <dgm:cxn modelId="{44D02BD3-1123-4B9D-87AE-76E1079AE26E}" srcId="{32446A78-B0BE-42B5-8552-6CFFA7504351}" destId="{89A2BC4D-942F-49D2-9A6E-F5FAB16C53D1}" srcOrd="1" destOrd="0" parTransId="{12D5C332-C7CE-4C27-8B2D-76C3E4B71E8E}" sibTransId="{B479BF74-17BC-4976-8313-08870F9A1C62}"/>
    <dgm:cxn modelId="{64CB0C81-C50E-45BF-AD5B-D3824DDD3FC4}" type="presOf" srcId="{F56E2D02-7A24-4F13-A466-E3B38C0517DB}" destId="{C4A320C1-451C-4337-9EC2-346FD290DB6F}" srcOrd="0" destOrd="0" presId="urn:microsoft.com/office/officeart/2005/8/layout/hierarchy3"/>
    <dgm:cxn modelId="{2DE76341-29EB-4C92-B289-AD4CB95B0F0F}" type="presOf" srcId="{89A2BC4D-942F-49D2-9A6E-F5FAB16C53D1}" destId="{D8112E55-83BD-4929-BD17-C54145BE7B9F}" srcOrd="0" destOrd="0" presId="urn:microsoft.com/office/officeart/2005/8/layout/hierarchy3"/>
    <dgm:cxn modelId="{D78E621E-1FBE-49FE-B880-016C6D87220D}" srcId="{89A2BC4D-942F-49D2-9A6E-F5FAB16C53D1}" destId="{A9C3FA7B-DAC6-498F-A7D1-4CE8867260A4}" srcOrd="2" destOrd="0" parTransId="{9572DB7A-4EB8-4146-AB39-DA35E6A20F4A}" sibTransId="{9A75DA0F-DAAC-40BC-8AE0-749A2657F232}"/>
    <dgm:cxn modelId="{771D7A4E-7AAF-4A78-B99A-2A787F73BA86}" type="presOf" srcId="{17F84967-B2FD-4600-BC5D-4E056FC09E94}" destId="{9FECC4D7-3D75-4CC3-901A-EDD3B84CF46A}" srcOrd="0" destOrd="0" presId="urn:microsoft.com/office/officeart/2005/8/layout/hierarchy3"/>
    <dgm:cxn modelId="{46322535-C5C0-4BAB-AEBA-9501D6464588}" type="presOf" srcId="{A9C3FA7B-DAC6-498F-A7D1-4CE8867260A4}" destId="{51C55E1B-2174-44A6-9391-4AAB8EF7A67B}" srcOrd="0" destOrd="0" presId="urn:microsoft.com/office/officeart/2005/8/layout/hierarchy3"/>
    <dgm:cxn modelId="{4B0432C5-3712-4F04-8498-6ADDFCFABD49}" type="presOf" srcId="{657C4DA6-97D8-4400-BC85-1C26B26EC793}" destId="{7BC45453-8281-40C5-ADB1-B0A2233DB502}" srcOrd="0" destOrd="0" presId="urn:microsoft.com/office/officeart/2005/8/layout/hierarchy3"/>
    <dgm:cxn modelId="{9B04FE87-AEE9-49B7-AA08-6C3A92E7C38E}" type="presOf" srcId="{FEF080C8-5FC2-44E8-927B-DCE905FE12D2}" destId="{6C89C221-2CC6-4929-8B52-88107E4AC975}" srcOrd="0" destOrd="0" presId="urn:microsoft.com/office/officeart/2005/8/layout/hierarchy3"/>
    <dgm:cxn modelId="{A7AE990D-8714-4CCA-8892-79047842CE5C}" type="presOf" srcId="{63B9F417-130A-4C3F-89B2-C1762D4CE0BE}" destId="{3E8F8D36-82FB-4A89-A93E-FCB46E533E83}" srcOrd="1" destOrd="0" presId="urn:microsoft.com/office/officeart/2005/8/layout/hierarchy3"/>
    <dgm:cxn modelId="{C9C0FD4D-6EBA-447D-AB7B-FD69F0C189B1}" type="presOf" srcId="{1C56443F-9D4B-42BF-B5DD-09A1DBDA52B6}" destId="{C5D9868B-3431-4D88-891E-3FBD7ADB5DD9}" srcOrd="0" destOrd="0" presId="urn:microsoft.com/office/officeart/2005/8/layout/hierarchy3"/>
    <dgm:cxn modelId="{B83CF755-1BE9-4898-B166-29982ADD5107}" type="presOf" srcId="{32446A78-B0BE-42B5-8552-6CFFA7504351}" destId="{27B0A406-04D9-4C2E-81BC-B29A2062BD7F}" srcOrd="0" destOrd="0" presId="urn:microsoft.com/office/officeart/2005/8/layout/hierarchy3"/>
    <dgm:cxn modelId="{56E8D412-6E1E-433E-935B-269A9E2C982C}" srcId="{89A2BC4D-942F-49D2-9A6E-F5FAB16C53D1}" destId="{1C56443F-9D4B-42BF-B5DD-09A1DBDA52B6}" srcOrd="4" destOrd="0" parTransId="{F56E2D02-7A24-4F13-A466-E3B38C0517DB}" sibTransId="{A439C31E-EAFB-4C3E-AA73-D0BB5DD186B8}"/>
    <dgm:cxn modelId="{2ED66544-76BA-40CC-90AE-452104CE9A16}" srcId="{63B9F417-130A-4C3F-89B2-C1762D4CE0BE}" destId="{17F84967-B2FD-4600-BC5D-4E056FC09E94}" srcOrd="0" destOrd="0" parTransId="{32B0AF75-F593-47CA-B68C-E4DB37FDF920}" sibTransId="{AA78129B-1AF2-4376-9F3A-C6B50AF06271}"/>
    <dgm:cxn modelId="{2C3DCA48-4354-41F4-8DDD-99CF84BF7777}" srcId="{89A2BC4D-942F-49D2-9A6E-F5FAB16C53D1}" destId="{ADD92ADA-D504-4477-A548-604433D00AE4}" srcOrd="1" destOrd="0" parTransId="{D4B74B64-F6B9-4E95-A1FE-C9703DF3DD7D}" sibTransId="{97A5EBEC-76CB-4064-B33B-F9A2CAE1A23F}"/>
    <dgm:cxn modelId="{94B330A8-BA19-48A6-B9A1-424330945668}" type="presOf" srcId="{647C1229-0376-4470-AF6C-D5A95B4501F9}" destId="{13699603-9F63-4B43-8A2B-DDDDD93A89B6}" srcOrd="0" destOrd="0" presId="urn:microsoft.com/office/officeart/2005/8/layout/hierarchy3"/>
    <dgm:cxn modelId="{F4ADCD09-0D0F-426B-BF7D-2A822B725FBB}" srcId="{63B9F417-130A-4C3F-89B2-C1762D4CE0BE}" destId="{657C4DA6-97D8-4400-BC85-1C26B26EC793}" srcOrd="1" destOrd="0" parTransId="{3809A29B-7139-46EF-A36D-B7EA486725AD}" sibTransId="{BB0A2086-A23F-4C83-A7CF-F6562EBEF974}"/>
    <dgm:cxn modelId="{81746AF5-2FD7-492C-9EBE-CC4CEBEEC66B}" type="presOf" srcId="{ADD92ADA-D504-4477-A548-604433D00AE4}" destId="{81142422-A486-429D-9724-E584492B71A7}" srcOrd="0" destOrd="0" presId="urn:microsoft.com/office/officeart/2005/8/layout/hierarchy3"/>
    <dgm:cxn modelId="{07B5F38C-7DDB-446C-9F65-806362803182}" type="presParOf" srcId="{27B0A406-04D9-4C2E-81BC-B29A2062BD7F}" destId="{A47E54E6-D4DA-4FFB-A688-B965359CD1AB}" srcOrd="0" destOrd="0" presId="urn:microsoft.com/office/officeart/2005/8/layout/hierarchy3"/>
    <dgm:cxn modelId="{AA1A00B8-D1B2-4810-83B3-00723C70D68B}" type="presParOf" srcId="{A47E54E6-D4DA-4FFB-A688-B965359CD1AB}" destId="{0A5B50F4-A11A-4783-AB09-40F39B6B3C07}" srcOrd="0" destOrd="0" presId="urn:microsoft.com/office/officeart/2005/8/layout/hierarchy3"/>
    <dgm:cxn modelId="{F817CFF8-46C7-46C4-8F42-D83D663DA9C8}" type="presParOf" srcId="{0A5B50F4-A11A-4783-AB09-40F39B6B3C07}" destId="{27CA981A-1E72-46F4-ACBB-B7A5151235F0}" srcOrd="0" destOrd="0" presId="urn:microsoft.com/office/officeart/2005/8/layout/hierarchy3"/>
    <dgm:cxn modelId="{E2327A47-1AC5-4655-90C2-6D19C9F540AB}" type="presParOf" srcId="{0A5B50F4-A11A-4783-AB09-40F39B6B3C07}" destId="{3E8F8D36-82FB-4A89-A93E-FCB46E533E83}" srcOrd="1" destOrd="0" presId="urn:microsoft.com/office/officeart/2005/8/layout/hierarchy3"/>
    <dgm:cxn modelId="{A516A463-935C-4105-A86D-C007E398F0F7}" type="presParOf" srcId="{A47E54E6-D4DA-4FFB-A688-B965359CD1AB}" destId="{87C1BA05-C8AB-4982-A456-014114C266A9}" srcOrd="1" destOrd="0" presId="urn:microsoft.com/office/officeart/2005/8/layout/hierarchy3"/>
    <dgm:cxn modelId="{501EFEF0-02D4-4C10-BCD9-60E06BECC178}" type="presParOf" srcId="{87C1BA05-C8AB-4982-A456-014114C266A9}" destId="{872BE859-8D70-4D2D-98DD-F177DB1E8DF8}" srcOrd="0" destOrd="0" presId="urn:microsoft.com/office/officeart/2005/8/layout/hierarchy3"/>
    <dgm:cxn modelId="{F3768008-3C60-4548-B795-09C004FB5E06}" type="presParOf" srcId="{87C1BA05-C8AB-4982-A456-014114C266A9}" destId="{9FECC4D7-3D75-4CC3-901A-EDD3B84CF46A}" srcOrd="1" destOrd="0" presId="urn:microsoft.com/office/officeart/2005/8/layout/hierarchy3"/>
    <dgm:cxn modelId="{F67EE7FA-85CE-4908-8839-6F9FEFDEDBCC}" type="presParOf" srcId="{87C1BA05-C8AB-4982-A456-014114C266A9}" destId="{2B7B490D-2308-4ECE-8FEE-6BACCCCB82EF}" srcOrd="2" destOrd="0" presId="urn:microsoft.com/office/officeart/2005/8/layout/hierarchy3"/>
    <dgm:cxn modelId="{FB094F78-A778-4088-BA0C-F441E021D8CC}" type="presParOf" srcId="{87C1BA05-C8AB-4982-A456-014114C266A9}" destId="{7BC45453-8281-40C5-ADB1-B0A2233DB502}" srcOrd="3" destOrd="0" presId="urn:microsoft.com/office/officeart/2005/8/layout/hierarchy3"/>
    <dgm:cxn modelId="{ACA1E77A-87CE-47BA-BEDB-D8662DAEC951}" type="presParOf" srcId="{27B0A406-04D9-4C2E-81BC-B29A2062BD7F}" destId="{809F518B-2BB2-46FA-89BF-A32B93144860}" srcOrd="1" destOrd="0" presId="urn:microsoft.com/office/officeart/2005/8/layout/hierarchy3"/>
    <dgm:cxn modelId="{0E55B13F-2A1B-4637-B4FE-B2066A024D53}" type="presParOf" srcId="{809F518B-2BB2-46FA-89BF-A32B93144860}" destId="{4F67467B-1A04-4DE3-B6FB-8DF46F824C21}" srcOrd="0" destOrd="0" presId="urn:microsoft.com/office/officeart/2005/8/layout/hierarchy3"/>
    <dgm:cxn modelId="{FD5DB7B8-9514-4442-9093-BD27F96A9A23}" type="presParOf" srcId="{4F67467B-1A04-4DE3-B6FB-8DF46F824C21}" destId="{D8112E55-83BD-4929-BD17-C54145BE7B9F}" srcOrd="0" destOrd="0" presId="urn:microsoft.com/office/officeart/2005/8/layout/hierarchy3"/>
    <dgm:cxn modelId="{A0852E40-76C2-4101-B153-9B4A7BD04851}" type="presParOf" srcId="{4F67467B-1A04-4DE3-B6FB-8DF46F824C21}" destId="{90E12EBA-F041-4995-9731-239011AA6259}" srcOrd="1" destOrd="0" presId="urn:microsoft.com/office/officeart/2005/8/layout/hierarchy3"/>
    <dgm:cxn modelId="{1652B0EF-AC09-475B-82FE-6890396CE504}" type="presParOf" srcId="{809F518B-2BB2-46FA-89BF-A32B93144860}" destId="{3B5E5975-08ED-42F9-BF44-2A9284CD6B5C}" srcOrd="1" destOrd="0" presId="urn:microsoft.com/office/officeart/2005/8/layout/hierarchy3"/>
    <dgm:cxn modelId="{75DCA616-F596-477E-AD74-AB159E9649E4}" type="presParOf" srcId="{3B5E5975-08ED-42F9-BF44-2A9284CD6B5C}" destId="{13699603-9F63-4B43-8A2B-DDDDD93A89B6}" srcOrd="0" destOrd="0" presId="urn:microsoft.com/office/officeart/2005/8/layout/hierarchy3"/>
    <dgm:cxn modelId="{E4674895-36D4-4DE2-BDF3-6F30CD98A17D}" type="presParOf" srcId="{3B5E5975-08ED-42F9-BF44-2A9284CD6B5C}" destId="{852FF5A9-9D54-41AA-9757-879F893AD231}" srcOrd="1" destOrd="0" presId="urn:microsoft.com/office/officeart/2005/8/layout/hierarchy3"/>
    <dgm:cxn modelId="{D10FBD72-1FD7-41CC-94C6-54038A0B5151}" type="presParOf" srcId="{3B5E5975-08ED-42F9-BF44-2A9284CD6B5C}" destId="{74D596E0-9843-41D8-868F-93A3EB2AF217}" srcOrd="2" destOrd="0" presId="urn:microsoft.com/office/officeart/2005/8/layout/hierarchy3"/>
    <dgm:cxn modelId="{6681E9F3-829B-4728-8159-9E51472115E3}" type="presParOf" srcId="{3B5E5975-08ED-42F9-BF44-2A9284CD6B5C}" destId="{81142422-A486-429D-9724-E584492B71A7}" srcOrd="3" destOrd="0" presId="urn:microsoft.com/office/officeart/2005/8/layout/hierarchy3"/>
    <dgm:cxn modelId="{168FBCBE-C93A-4BCE-A063-7F8BC86E708B}" type="presParOf" srcId="{3B5E5975-08ED-42F9-BF44-2A9284CD6B5C}" destId="{1F6B4E2A-56CA-4D2B-866D-C734A16B6E32}" srcOrd="4" destOrd="0" presId="urn:microsoft.com/office/officeart/2005/8/layout/hierarchy3"/>
    <dgm:cxn modelId="{6A8F0CD1-DE40-441C-BF81-7D025832C179}" type="presParOf" srcId="{3B5E5975-08ED-42F9-BF44-2A9284CD6B5C}" destId="{51C55E1B-2174-44A6-9391-4AAB8EF7A67B}" srcOrd="5" destOrd="0" presId="urn:microsoft.com/office/officeart/2005/8/layout/hierarchy3"/>
    <dgm:cxn modelId="{12BFE68C-FDA6-48AD-9BF0-E5FB3AC54CE0}" type="presParOf" srcId="{3B5E5975-08ED-42F9-BF44-2A9284CD6B5C}" destId="{55FA1E2F-919C-4446-B4F2-71275F3493B2}" srcOrd="6" destOrd="0" presId="urn:microsoft.com/office/officeart/2005/8/layout/hierarchy3"/>
    <dgm:cxn modelId="{BC435936-364F-4B68-B0CD-EF076BED9739}" type="presParOf" srcId="{3B5E5975-08ED-42F9-BF44-2A9284CD6B5C}" destId="{6C89C221-2CC6-4929-8B52-88107E4AC975}" srcOrd="7" destOrd="0" presId="urn:microsoft.com/office/officeart/2005/8/layout/hierarchy3"/>
    <dgm:cxn modelId="{2E12B95D-F463-470A-B1D7-44F77E92151D}" type="presParOf" srcId="{3B5E5975-08ED-42F9-BF44-2A9284CD6B5C}" destId="{C4A320C1-451C-4337-9EC2-346FD290DB6F}" srcOrd="8" destOrd="0" presId="urn:microsoft.com/office/officeart/2005/8/layout/hierarchy3"/>
    <dgm:cxn modelId="{5BB3BA6D-CBF8-458F-9263-19EAC8CB11F8}" type="presParOf" srcId="{3B5E5975-08ED-42F9-BF44-2A9284CD6B5C}" destId="{C5D9868B-3431-4D88-891E-3FBD7ADB5DD9}"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A8A951-3C02-4C05-8C2C-73FD17162A7E}"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n-US"/>
        </a:p>
      </dgm:t>
    </dgm:pt>
    <dgm:pt modelId="{B4C3CA13-2DA9-4327-932B-404BE82F7874}">
      <dgm:prSet phldrT="[Text]"/>
      <dgm:spPr/>
      <dgm:t>
        <a:bodyPr/>
        <a:lstStyle/>
        <a:p>
          <a:r>
            <a:rPr lang="en-US" dirty="0" smtClean="0"/>
            <a:t>TCKTHS</a:t>
          </a:r>
          <a:endParaRPr lang="en-US" dirty="0"/>
        </a:p>
      </dgm:t>
    </dgm:pt>
    <dgm:pt modelId="{70AB8818-98B4-4A9D-916F-7106C8591F0D}" type="parTrans" cxnId="{094591A4-D25D-4685-8E29-EA71CFF80A47}">
      <dgm:prSet/>
      <dgm:spPr/>
      <dgm:t>
        <a:bodyPr/>
        <a:lstStyle/>
        <a:p>
          <a:endParaRPr lang="en-US"/>
        </a:p>
      </dgm:t>
    </dgm:pt>
    <dgm:pt modelId="{EDBA6E3C-4B5E-4E88-844A-58C9B896A7DB}" type="sibTrans" cxnId="{094591A4-D25D-4685-8E29-EA71CFF80A47}">
      <dgm:prSet/>
      <dgm:spPr/>
      <dgm:t>
        <a:bodyPr/>
        <a:lstStyle/>
        <a:p>
          <a:endParaRPr lang="en-US"/>
        </a:p>
      </dgm:t>
    </dgm:pt>
    <dgm:pt modelId="{A63D333F-1D66-4EDE-870E-36BEC9849622}">
      <dgm:prSet phldrT="[Text]"/>
      <dgm:spPr/>
      <dgm:t>
        <a:bodyPr/>
        <a:lstStyle/>
        <a:p>
          <a:r>
            <a:rPr lang="en-US" dirty="0" err="1" smtClean="0">
              <a:solidFill>
                <a:schemeClr val="tx1"/>
              </a:solidFill>
            </a:rPr>
            <a:t>Công</a:t>
          </a:r>
          <a:r>
            <a:rPr lang="en-US" dirty="0" smtClean="0">
              <a:solidFill>
                <a:schemeClr val="tx1"/>
              </a:solidFill>
            </a:rPr>
            <a:t> an</a:t>
          </a:r>
          <a:endParaRPr lang="en-US" dirty="0">
            <a:solidFill>
              <a:schemeClr val="tx1"/>
            </a:solidFill>
          </a:endParaRPr>
        </a:p>
      </dgm:t>
    </dgm:pt>
    <dgm:pt modelId="{2AD2893B-078E-454E-A61C-83294EBC19FA}" type="parTrans" cxnId="{553F1EA4-7B5E-4039-8FA2-2407DAA38C38}">
      <dgm:prSet/>
      <dgm:spPr/>
      <dgm:t>
        <a:bodyPr/>
        <a:lstStyle/>
        <a:p>
          <a:endParaRPr lang="en-US"/>
        </a:p>
      </dgm:t>
    </dgm:pt>
    <dgm:pt modelId="{B58AD235-07F5-432F-9CBF-45A0E27D524B}" type="sibTrans" cxnId="{553F1EA4-7B5E-4039-8FA2-2407DAA38C38}">
      <dgm:prSet/>
      <dgm:spPr/>
      <dgm:t>
        <a:bodyPr/>
        <a:lstStyle/>
        <a:p>
          <a:endParaRPr lang="en-US"/>
        </a:p>
      </dgm:t>
    </dgm:pt>
    <dgm:pt modelId="{99DC6AF0-C5DB-465B-AE57-414F96ED4065}">
      <dgm:prSet phldrT="[Text]"/>
      <dgm:spPr>
        <a:solidFill>
          <a:schemeClr val="accent6">
            <a:lumMod val="75000"/>
          </a:schemeClr>
        </a:solidFill>
      </dgm:spPr>
      <dgm:t>
        <a:bodyPr/>
        <a:lstStyle/>
        <a:p>
          <a:r>
            <a:rPr lang="en-US" dirty="0" err="1" smtClean="0"/>
            <a:t>Viện</a:t>
          </a:r>
          <a:r>
            <a:rPr lang="en-US" dirty="0" smtClean="0"/>
            <a:t> KHHS</a:t>
          </a:r>
          <a:endParaRPr lang="en-US" dirty="0"/>
        </a:p>
      </dgm:t>
    </dgm:pt>
    <dgm:pt modelId="{42A5BA8A-4E49-4E3D-AF78-89FDD24CD2F8}" type="parTrans" cxnId="{5A52A8A6-7912-4276-B83A-4E63B92C9FFE}">
      <dgm:prSet/>
      <dgm:spPr/>
      <dgm:t>
        <a:bodyPr/>
        <a:lstStyle/>
        <a:p>
          <a:endParaRPr lang="en-US"/>
        </a:p>
      </dgm:t>
    </dgm:pt>
    <dgm:pt modelId="{C032102C-FB9C-43B5-AF34-0D3B76BCA1CA}" type="sibTrans" cxnId="{5A52A8A6-7912-4276-B83A-4E63B92C9FFE}">
      <dgm:prSet/>
      <dgm:spPr/>
      <dgm:t>
        <a:bodyPr/>
        <a:lstStyle/>
        <a:p>
          <a:endParaRPr lang="en-US"/>
        </a:p>
      </dgm:t>
    </dgm:pt>
    <dgm:pt modelId="{082C5CB3-C106-414C-B884-6BEB31510596}">
      <dgm:prSet phldrT="[Text]"/>
      <dgm:spPr/>
      <dgm:t>
        <a:bodyPr/>
        <a:lstStyle/>
        <a:p>
          <a:r>
            <a:rPr lang="en-US" dirty="0" err="1" smtClean="0"/>
            <a:t>Phòng</a:t>
          </a:r>
          <a:r>
            <a:rPr lang="en-US" dirty="0" smtClean="0"/>
            <a:t> KTHS</a:t>
          </a:r>
          <a:endParaRPr lang="en-US" dirty="0"/>
        </a:p>
      </dgm:t>
    </dgm:pt>
    <dgm:pt modelId="{3E5A52F4-113D-4DBD-8ED2-987B5EDBE92D}" type="parTrans" cxnId="{96C99C38-EC7B-4568-89E4-56DA1A9CF3C5}">
      <dgm:prSet/>
      <dgm:spPr/>
      <dgm:t>
        <a:bodyPr/>
        <a:lstStyle/>
        <a:p>
          <a:endParaRPr lang="en-US"/>
        </a:p>
      </dgm:t>
    </dgm:pt>
    <dgm:pt modelId="{2D0A128F-DF76-4BB7-86F8-E8B0C4FAAA30}" type="sibTrans" cxnId="{96C99C38-EC7B-4568-89E4-56DA1A9CF3C5}">
      <dgm:prSet/>
      <dgm:spPr/>
      <dgm:t>
        <a:bodyPr/>
        <a:lstStyle/>
        <a:p>
          <a:endParaRPr lang="en-US"/>
        </a:p>
      </dgm:t>
    </dgm:pt>
    <dgm:pt modelId="{E706CEF3-E502-4EA3-AEC8-14680E542C72}">
      <dgm:prSet phldrT="[Text]"/>
      <dgm:spPr/>
      <dgm:t>
        <a:bodyPr/>
        <a:lstStyle/>
        <a:p>
          <a:r>
            <a:rPr lang="en-US" dirty="0" err="1" smtClean="0">
              <a:solidFill>
                <a:schemeClr val="tx1"/>
              </a:solidFill>
            </a:rPr>
            <a:t>Quân</a:t>
          </a:r>
          <a:r>
            <a:rPr lang="en-US" dirty="0" smtClean="0">
              <a:solidFill>
                <a:schemeClr val="tx1"/>
              </a:solidFill>
            </a:rPr>
            <a:t> </a:t>
          </a:r>
          <a:r>
            <a:rPr lang="en-US" dirty="0" err="1" smtClean="0">
              <a:solidFill>
                <a:schemeClr val="tx1"/>
              </a:solidFill>
            </a:rPr>
            <a:t>đội</a:t>
          </a:r>
          <a:endParaRPr lang="en-US" dirty="0">
            <a:solidFill>
              <a:schemeClr val="tx1"/>
            </a:solidFill>
          </a:endParaRPr>
        </a:p>
      </dgm:t>
    </dgm:pt>
    <dgm:pt modelId="{8D518590-67F8-4205-9D74-A9B4650100F0}" type="parTrans" cxnId="{20C639C7-CD50-4675-8CC1-E40006C72C03}">
      <dgm:prSet/>
      <dgm:spPr/>
      <dgm:t>
        <a:bodyPr/>
        <a:lstStyle/>
        <a:p>
          <a:endParaRPr lang="en-US"/>
        </a:p>
      </dgm:t>
    </dgm:pt>
    <dgm:pt modelId="{40EF415D-C69C-41C4-B0EA-346C542DBDA0}" type="sibTrans" cxnId="{20C639C7-CD50-4675-8CC1-E40006C72C03}">
      <dgm:prSet/>
      <dgm:spPr/>
      <dgm:t>
        <a:bodyPr/>
        <a:lstStyle/>
        <a:p>
          <a:endParaRPr lang="en-US"/>
        </a:p>
      </dgm:t>
    </dgm:pt>
    <dgm:pt modelId="{7B0C4694-476A-4A31-9660-9BAF4D2FE2D6}">
      <dgm:prSet phldrT="[Text]"/>
      <dgm:spPr/>
      <dgm:t>
        <a:bodyPr/>
        <a:lstStyle/>
        <a:p>
          <a:r>
            <a:rPr lang="en-US" dirty="0" err="1" smtClean="0">
              <a:solidFill>
                <a:srgbClr val="FFFF00"/>
              </a:solidFill>
            </a:rPr>
            <a:t>Phòng</a:t>
          </a:r>
          <a:r>
            <a:rPr lang="en-US" dirty="0" smtClean="0">
              <a:solidFill>
                <a:srgbClr val="FFFF00"/>
              </a:solidFill>
            </a:rPr>
            <a:t> GĐKTHS</a:t>
          </a:r>
          <a:endParaRPr lang="en-US" dirty="0">
            <a:solidFill>
              <a:srgbClr val="FFFF00"/>
            </a:solidFill>
          </a:endParaRPr>
        </a:p>
      </dgm:t>
    </dgm:pt>
    <dgm:pt modelId="{0C44EA85-E5EA-472A-8FB4-31EEE8B710D1}" type="parTrans" cxnId="{712DA50E-015D-499B-948F-A25FC298550C}">
      <dgm:prSet/>
      <dgm:spPr/>
      <dgm:t>
        <a:bodyPr/>
        <a:lstStyle/>
        <a:p>
          <a:endParaRPr lang="en-US"/>
        </a:p>
      </dgm:t>
    </dgm:pt>
    <dgm:pt modelId="{E2E012F2-50BE-4AA4-A65E-6F7D765E59AF}" type="sibTrans" cxnId="{712DA50E-015D-499B-948F-A25FC298550C}">
      <dgm:prSet/>
      <dgm:spPr/>
      <dgm:t>
        <a:bodyPr/>
        <a:lstStyle/>
        <a:p>
          <a:endParaRPr lang="en-US"/>
        </a:p>
      </dgm:t>
    </dgm:pt>
    <dgm:pt modelId="{00BB1216-3B58-465A-9385-5465249CCC11}">
      <dgm:prSet phldrT="[Text]"/>
      <dgm:spPr/>
      <dgm:t>
        <a:bodyPr/>
        <a:lstStyle/>
        <a:p>
          <a:r>
            <a:rPr lang="en-US" dirty="0" err="1" smtClean="0">
              <a:solidFill>
                <a:schemeClr val="tx1"/>
              </a:solidFill>
            </a:rPr>
            <a:t>Kiểm</a:t>
          </a:r>
          <a:r>
            <a:rPr lang="en-US" dirty="0" smtClean="0">
              <a:solidFill>
                <a:schemeClr val="tx1"/>
              </a:solidFill>
            </a:rPr>
            <a:t> </a:t>
          </a:r>
          <a:r>
            <a:rPr lang="en-US" dirty="0" err="1" smtClean="0">
              <a:solidFill>
                <a:schemeClr val="tx1"/>
              </a:solidFill>
            </a:rPr>
            <a:t>sát</a:t>
          </a:r>
          <a:endParaRPr lang="en-US" dirty="0">
            <a:solidFill>
              <a:schemeClr val="tx1"/>
            </a:solidFill>
          </a:endParaRPr>
        </a:p>
      </dgm:t>
    </dgm:pt>
    <dgm:pt modelId="{AC4B88E2-8724-4B65-9612-84FECCA22B70}" type="parTrans" cxnId="{AFCB283D-2851-4C1A-8F0A-34F453BD3A53}">
      <dgm:prSet/>
      <dgm:spPr/>
      <dgm:t>
        <a:bodyPr/>
        <a:lstStyle/>
        <a:p>
          <a:endParaRPr lang="en-US"/>
        </a:p>
      </dgm:t>
    </dgm:pt>
    <dgm:pt modelId="{6CB212F0-EA9D-4A1F-A2DC-97D6D6274888}" type="sibTrans" cxnId="{AFCB283D-2851-4C1A-8F0A-34F453BD3A53}">
      <dgm:prSet/>
      <dgm:spPr/>
      <dgm:t>
        <a:bodyPr/>
        <a:lstStyle/>
        <a:p>
          <a:endParaRPr lang="en-US"/>
        </a:p>
      </dgm:t>
    </dgm:pt>
    <dgm:pt modelId="{DC2385B7-AE1A-439E-9859-08902F638901}">
      <dgm:prSet/>
      <dgm:spPr/>
      <dgm:t>
        <a:bodyPr/>
        <a:lstStyle/>
        <a:p>
          <a:r>
            <a:rPr lang="en-US" dirty="0" err="1" smtClean="0"/>
            <a:t>Phòng</a:t>
          </a:r>
          <a:r>
            <a:rPr lang="en-US" dirty="0" smtClean="0"/>
            <a:t> GĐKTHS</a:t>
          </a:r>
          <a:endParaRPr lang="en-US" dirty="0"/>
        </a:p>
      </dgm:t>
    </dgm:pt>
    <dgm:pt modelId="{12C11622-A5A5-4018-B10F-E77D28244916}" type="parTrans" cxnId="{BB9A0D6B-49FA-4DE8-984B-3CFF2F6DEF6A}">
      <dgm:prSet/>
      <dgm:spPr/>
      <dgm:t>
        <a:bodyPr/>
        <a:lstStyle/>
        <a:p>
          <a:endParaRPr lang="en-US"/>
        </a:p>
      </dgm:t>
    </dgm:pt>
    <dgm:pt modelId="{819D1805-B77C-49A1-A559-E1CFEA6706D9}" type="sibTrans" cxnId="{BB9A0D6B-49FA-4DE8-984B-3CFF2F6DEF6A}">
      <dgm:prSet/>
      <dgm:spPr/>
      <dgm:t>
        <a:bodyPr/>
        <a:lstStyle/>
        <a:p>
          <a:endParaRPr lang="en-US"/>
        </a:p>
      </dgm:t>
    </dgm:pt>
    <dgm:pt modelId="{3ED8A065-EABA-4E12-B701-BAE01041658C}" type="pres">
      <dgm:prSet presAssocID="{FFA8A951-3C02-4C05-8C2C-73FD17162A7E}" presName="diagram" presStyleCnt="0">
        <dgm:presLayoutVars>
          <dgm:chPref val="1"/>
          <dgm:dir/>
          <dgm:animOne val="branch"/>
          <dgm:animLvl val="lvl"/>
          <dgm:resizeHandles val="exact"/>
        </dgm:presLayoutVars>
      </dgm:prSet>
      <dgm:spPr/>
      <dgm:t>
        <a:bodyPr/>
        <a:lstStyle/>
        <a:p>
          <a:endParaRPr lang="en-US"/>
        </a:p>
      </dgm:t>
    </dgm:pt>
    <dgm:pt modelId="{E7A6AF55-2FE9-400E-A437-1F154C5449EB}" type="pres">
      <dgm:prSet presAssocID="{B4C3CA13-2DA9-4327-932B-404BE82F7874}" presName="root1" presStyleCnt="0"/>
      <dgm:spPr/>
    </dgm:pt>
    <dgm:pt modelId="{161E8D06-6D61-41CE-ADB3-F3F119C1BA75}" type="pres">
      <dgm:prSet presAssocID="{B4C3CA13-2DA9-4327-932B-404BE82F7874}" presName="LevelOneTextNode" presStyleLbl="node0" presStyleIdx="0" presStyleCnt="1">
        <dgm:presLayoutVars>
          <dgm:chPref val="3"/>
        </dgm:presLayoutVars>
      </dgm:prSet>
      <dgm:spPr/>
      <dgm:t>
        <a:bodyPr/>
        <a:lstStyle/>
        <a:p>
          <a:endParaRPr lang="en-US"/>
        </a:p>
      </dgm:t>
    </dgm:pt>
    <dgm:pt modelId="{D0411D5C-8886-42B6-95C6-73708F54D344}" type="pres">
      <dgm:prSet presAssocID="{B4C3CA13-2DA9-4327-932B-404BE82F7874}" presName="level2hierChild" presStyleCnt="0"/>
      <dgm:spPr/>
    </dgm:pt>
    <dgm:pt modelId="{78757FAD-65F8-4626-BA55-EBEE33E08B0C}" type="pres">
      <dgm:prSet presAssocID="{2AD2893B-078E-454E-A61C-83294EBC19FA}" presName="conn2-1" presStyleLbl="parChTrans1D2" presStyleIdx="0" presStyleCnt="3"/>
      <dgm:spPr/>
      <dgm:t>
        <a:bodyPr/>
        <a:lstStyle/>
        <a:p>
          <a:endParaRPr lang="en-US"/>
        </a:p>
      </dgm:t>
    </dgm:pt>
    <dgm:pt modelId="{5CA8DEB2-548A-47F4-A7E5-DBC0CECD91C5}" type="pres">
      <dgm:prSet presAssocID="{2AD2893B-078E-454E-A61C-83294EBC19FA}" presName="connTx" presStyleLbl="parChTrans1D2" presStyleIdx="0" presStyleCnt="3"/>
      <dgm:spPr/>
      <dgm:t>
        <a:bodyPr/>
        <a:lstStyle/>
        <a:p>
          <a:endParaRPr lang="en-US"/>
        </a:p>
      </dgm:t>
    </dgm:pt>
    <dgm:pt modelId="{E15F8FA7-2232-423C-9D36-C8134E674309}" type="pres">
      <dgm:prSet presAssocID="{A63D333F-1D66-4EDE-870E-36BEC9849622}" presName="root2" presStyleCnt="0"/>
      <dgm:spPr/>
    </dgm:pt>
    <dgm:pt modelId="{93EC18C3-144F-49F7-83B4-B9AC846F0E75}" type="pres">
      <dgm:prSet presAssocID="{A63D333F-1D66-4EDE-870E-36BEC9849622}" presName="LevelTwoTextNode" presStyleLbl="node2" presStyleIdx="0" presStyleCnt="3">
        <dgm:presLayoutVars>
          <dgm:chPref val="3"/>
        </dgm:presLayoutVars>
      </dgm:prSet>
      <dgm:spPr/>
      <dgm:t>
        <a:bodyPr/>
        <a:lstStyle/>
        <a:p>
          <a:endParaRPr lang="en-US"/>
        </a:p>
      </dgm:t>
    </dgm:pt>
    <dgm:pt modelId="{2E440E5B-6662-4027-BCBF-8960159F4DC4}" type="pres">
      <dgm:prSet presAssocID="{A63D333F-1D66-4EDE-870E-36BEC9849622}" presName="level3hierChild" presStyleCnt="0"/>
      <dgm:spPr/>
    </dgm:pt>
    <dgm:pt modelId="{AC3D8D91-7A73-475F-B11F-300FFAA3B8C0}" type="pres">
      <dgm:prSet presAssocID="{42A5BA8A-4E49-4E3D-AF78-89FDD24CD2F8}" presName="conn2-1" presStyleLbl="parChTrans1D3" presStyleIdx="0" presStyleCnt="4"/>
      <dgm:spPr/>
      <dgm:t>
        <a:bodyPr/>
        <a:lstStyle/>
        <a:p>
          <a:endParaRPr lang="en-US"/>
        </a:p>
      </dgm:t>
    </dgm:pt>
    <dgm:pt modelId="{408618A9-C613-43DA-AEBB-25A0900BC293}" type="pres">
      <dgm:prSet presAssocID="{42A5BA8A-4E49-4E3D-AF78-89FDD24CD2F8}" presName="connTx" presStyleLbl="parChTrans1D3" presStyleIdx="0" presStyleCnt="4"/>
      <dgm:spPr/>
      <dgm:t>
        <a:bodyPr/>
        <a:lstStyle/>
        <a:p>
          <a:endParaRPr lang="en-US"/>
        </a:p>
      </dgm:t>
    </dgm:pt>
    <dgm:pt modelId="{0EEC1C85-B4CA-40C3-8D87-BD0DF0DC7F9C}" type="pres">
      <dgm:prSet presAssocID="{99DC6AF0-C5DB-465B-AE57-414F96ED4065}" presName="root2" presStyleCnt="0"/>
      <dgm:spPr/>
    </dgm:pt>
    <dgm:pt modelId="{3F0B4822-57D6-4546-AFF1-053F5670C110}" type="pres">
      <dgm:prSet presAssocID="{99DC6AF0-C5DB-465B-AE57-414F96ED4065}" presName="LevelTwoTextNode" presStyleLbl="node3" presStyleIdx="0" presStyleCnt="4">
        <dgm:presLayoutVars>
          <dgm:chPref val="3"/>
        </dgm:presLayoutVars>
      </dgm:prSet>
      <dgm:spPr/>
      <dgm:t>
        <a:bodyPr/>
        <a:lstStyle/>
        <a:p>
          <a:endParaRPr lang="en-US"/>
        </a:p>
      </dgm:t>
    </dgm:pt>
    <dgm:pt modelId="{408A053B-EB05-42FE-9426-839F3A4A9EE9}" type="pres">
      <dgm:prSet presAssocID="{99DC6AF0-C5DB-465B-AE57-414F96ED4065}" presName="level3hierChild" presStyleCnt="0"/>
      <dgm:spPr/>
    </dgm:pt>
    <dgm:pt modelId="{DDCFC1E4-BB28-4F03-8BFF-1F6511DBFC0D}" type="pres">
      <dgm:prSet presAssocID="{3E5A52F4-113D-4DBD-8ED2-987B5EDBE92D}" presName="conn2-1" presStyleLbl="parChTrans1D3" presStyleIdx="1" presStyleCnt="4"/>
      <dgm:spPr/>
      <dgm:t>
        <a:bodyPr/>
        <a:lstStyle/>
        <a:p>
          <a:endParaRPr lang="en-US"/>
        </a:p>
      </dgm:t>
    </dgm:pt>
    <dgm:pt modelId="{41E2FC57-5348-4B7F-9EEB-90BC9B96F153}" type="pres">
      <dgm:prSet presAssocID="{3E5A52F4-113D-4DBD-8ED2-987B5EDBE92D}" presName="connTx" presStyleLbl="parChTrans1D3" presStyleIdx="1" presStyleCnt="4"/>
      <dgm:spPr/>
      <dgm:t>
        <a:bodyPr/>
        <a:lstStyle/>
        <a:p>
          <a:endParaRPr lang="en-US"/>
        </a:p>
      </dgm:t>
    </dgm:pt>
    <dgm:pt modelId="{E17C7406-C742-4CDE-B9FB-21DC92991175}" type="pres">
      <dgm:prSet presAssocID="{082C5CB3-C106-414C-B884-6BEB31510596}" presName="root2" presStyleCnt="0"/>
      <dgm:spPr/>
    </dgm:pt>
    <dgm:pt modelId="{DCDEF697-4A01-4089-B2F2-D500E94067B9}" type="pres">
      <dgm:prSet presAssocID="{082C5CB3-C106-414C-B884-6BEB31510596}" presName="LevelTwoTextNode" presStyleLbl="node3" presStyleIdx="1" presStyleCnt="4">
        <dgm:presLayoutVars>
          <dgm:chPref val="3"/>
        </dgm:presLayoutVars>
      </dgm:prSet>
      <dgm:spPr/>
      <dgm:t>
        <a:bodyPr/>
        <a:lstStyle/>
        <a:p>
          <a:endParaRPr lang="en-US"/>
        </a:p>
      </dgm:t>
    </dgm:pt>
    <dgm:pt modelId="{6DB82839-6FD1-4C6C-9F03-290F21809860}" type="pres">
      <dgm:prSet presAssocID="{082C5CB3-C106-414C-B884-6BEB31510596}" presName="level3hierChild" presStyleCnt="0"/>
      <dgm:spPr/>
    </dgm:pt>
    <dgm:pt modelId="{A6BF75BB-FBAB-4300-A6F1-317897D9C8F2}" type="pres">
      <dgm:prSet presAssocID="{8D518590-67F8-4205-9D74-A9B4650100F0}" presName="conn2-1" presStyleLbl="parChTrans1D2" presStyleIdx="1" presStyleCnt="3"/>
      <dgm:spPr/>
      <dgm:t>
        <a:bodyPr/>
        <a:lstStyle/>
        <a:p>
          <a:endParaRPr lang="en-US"/>
        </a:p>
      </dgm:t>
    </dgm:pt>
    <dgm:pt modelId="{0ED6101E-7ED5-4CFE-97FE-D481B37301E2}" type="pres">
      <dgm:prSet presAssocID="{8D518590-67F8-4205-9D74-A9B4650100F0}" presName="connTx" presStyleLbl="parChTrans1D2" presStyleIdx="1" presStyleCnt="3"/>
      <dgm:spPr/>
      <dgm:t>
        <a:bodyPr/>
        <a:lstStyle/>
        <a:p>
          <a:endParaRPr lang="en-US"/>
        </a:p>
      </dgm:t>
    </dgm:pt>
    <dgm:pt modelId="{5EB7A638-C1C1-4B86-BC6C-C7B3EFC62082}" type="pres">
      <dgm:prSet presAssocID="{E706CEF3-E502-4EA3-AEC8-14680E542C72}" presName="root2" presStyleCnt="0"/>
      <dgm:spPr/>
    </dgm:pt>
    <dgm:pt modelId="{AFFD4B38-E66C-4DB8-837A-060DCF35135E}" type="pres">
      <dgm:prSet presAssocID="{E706CEF3-E502-4EA3-AEC8-14680E542C72}" presName="LevelTwoTextNode" presStyleLbl="node2" presStyleIdx="1" presStyleCnt="3">
        <dgm:presLayoutVars>
          <dgm:chPref val="3"/>
        </dgm:presLayoutVars>
      </dgm:prSet>
      <dgm:spPr/>
      <dgm:t>
        <a:bodyPr/>
        <a:lstStyle/>
        <a:p>
          <a:endParaRPr lang="en-US"/>
        </a:p>
      </dgm:t>
    </dgm:pt>
    <dgm:pt modelId="{3B1C6EEE-6740-41ED-AE8D-0D1A4AE93818}" type="pres">
      <dgm:prSet presAssocID="{E706CEF3-E502-4EA3-AEC8-14680E542C72}" presName="level3hierChild" presStyleCnt="0"/>
      <dgm:spPr/>
    </dgm:pt>
    <dgm:pt modelId="{0BF2B868-18CD-4AA2-AE40-41402B57B38A}" type="pres">
      <dgm:prSet presAssocID="{12C11622-A5A5-4018-B10F-E77D28244916}" presName="conn2-1" presStyleLbl="parChTrans1D3" presStyleIdx="2" presStyleCnt="4"/>
      <dgm:spPr/>
      <dgm:t>
        <a:bodyPr/>
        <a:lstStyle/>
        <a:p>
          <a:endParaRPr lang="en-US"/>
        </a:p>
      </dgm:t>
    </dgm:pt>
    <dgm:pt modelId="{AA1AD560-7F25-468C-8D83-C01BA4A44F9E}" type="pres">
      <dgm:prSet presAssocID="{12C11622-A5A5-4018-B10F-E77D28244916}" presName="connTx" presStyleLbl="parChTrans1D3" presStyleIdx="2" presStyleCnt="4"/>
      <dgm:spPr/>
      <dgm:t>
        <a:bodyPr/>
        <a:lstStyle/>
        <a:p>
          <a:endParaRPr lang="en-US"/>
        </a:p>
      </dgm:t>
    </dgm:pt>
    <dgm:pt modelId="{41110362-FA27-48AF-9601-ABA2E5B34B84}" type="pres">
      <dgm:prSet presAssocID="{DC2385B7-AE1A-439E-9859-08902F638901}" presName="root2" presStyleCnt="0"/>
      <dgm:spPr/>
    </dgm:pt>
    <dgm:pt modelId="{8FBA01E7-2C40-49B2-B177-69E1751197A4}" type="pres">
      <dgm:prSet presAssocID="{DC2385B7-AE1A-439E-9859-08902F638901}" presName="LevelTwoTextNode" presStyleLbl="node3" presStyleIdx="2" presStyleCnt="4">
        <dgm:presLayoutVars>
          <dgm:chPref val="3"/>
        </dgm:presLayoutVars>
      </dgm:prSet>
      <dgm:spPr/>
      <dgm:t>
        <a:bodyPr/>
        <a:lstStyle/>
        <a:p>
          <a:endParaRPr lang="en-US"/>
        </a:p>
      </dgm:t>
    </dgm:pt>
    <dgm:pt modelId="{FF628F30-BE4C-4B5B-9667-156AB9C45807}" type="pres">
      <dgm:prSet presAssocID="{DC2385B7-AE1A-439E-9859-08902F638901}" presName="level3hierChild" presStyleCnt="0"/>
      <dgm:spPr/>
    </dgm:pt>
    <dgm:pt modelId="{4CBB0576-3BD3-4ED2-AA00-7F36DA5E5CC6}" type="pres">
      <dgm:prSet presAssocID="{AC4B88E2-8724-4B65-9612-84FECCA22B70}" presName="conn2-1" presStyleLbl="parChTrans1D2" presStyleIdx="2" presStyleCnt="3"/>
      <dgm:spPr/>
      <dgm:t>
        <a:bodyPr/>
        <a:lstStyle/>
        <a:p>
          <a:endParaRPr lang="en-US"/>
        </a:p>
      </dgm:t>
    </dgm:pt>
    <dgm:pt modelId="{F7F1132E-C4D0-45A2-AB8E-57EB23BBFAA2}" type="pres">
      <dgm:prSet presAssocID="{AC4B88E2-8724-4B65-9612-84FECCA22B70}" presName="connTx" presStyleLbl="parChTrans1D2" presStyleIdx="2" presStyleCnt="3"/>
      <dgm:spPr/>
      <dgm:t>
        <a:bodyPr/>
        <a:lstStyle/>
        <a:p>
          <a:endParaRPr lang="en-US"/>
        </a:p>
      </dgm:t>
    </dgm:pt>
    <dgm:pt modelId="{A6EB8D4B-F40E-4095-B299-470EB2F4B0BD}" type="pres">
      <dgm:prSet presAssocID="{00BB1216-3B58-465A-9385-5465249CCC11}" presName="root2" presStyleCnt="0"/>
      <dgm:spPr/>
    </dgm:pt>
    <dgm:pt modelId="{359861A1-3CB2-4CB9-863F-5A0F27920ACC}" type="pres">
      <dgm:prSet presAssocID="{00BB1216-3B58-465A-9385-5465249CCC11}" presName="LevelTwoTextNode" presStyleLbl="node2" presStyleIdx="2" presStyleCnt="3">
        <dgm:presLayoutVars>
          <dgm:chPref val="3"/>
        </dgm:presLayoutVars>
      </dgm:prSet>
      <dgm:spPr/>
      <dgm:t>
        <a:bodyPr/>
        <a:lstStyle/>
        <a:p>
          <a:endParaRPr lang="en-US"/>
        </a:p>
      </dgm:t>
    </dgm:pt>
    <dgm:pt modelId="{A599B0B4-D961-44B7-9510-B57DEBC79F72}" type="pres">
      <dgm:prSet presAssocID="{00BB1216-3B58-465A-9385-5465249CCC11}" presName="level3hierChild" presStyleCnt="0"/>
      <dgm:spPr/>
    </dgm:pt>
    <dgm:pt modelId="{12B15442-4DBB-4737-BB5E-2DE7EB449E30}" type="pres">
      <dgm:prSet presAssocID="{0C44EA85-E5EA-472A-8FB4-31EEE8B710D1}" presName="conn2-1" presStyleLbl="parChTrans1D3" presStyleIdx="3" presStyleCnt="4"/>
      <dgm:spPr/>
      <dgm:t>
        <a:bodyPr/>
        <a:lstStyle/>
        <a:p>
          <a:endParaRPr lang="en-US"/>
        </a:p>
      </dgm:t>
    </dgm:pt>
    <dgm:pt modelId="{D96964B5-F5E6-4C5D-B78E-D20C04CE28AA}" type="pres">
      <dgm:prSet presAssocID="{0C44EA85-E5EA-472A-8FB4-31EEE8B710D1}" presName="connTx" presStyleLbl="parChTrans1D3" presStyleIdx="3" presStyleCnt="4"/>
      <dgm:spPr/>
      <dgm:t>
        <a:bodyPr/>
        <a:lstStyle/>
        <a:p>
          <a:endParaRPr lang="en-US"/>
        </a:p>
      </dgm:t>
    </dgm:pt>
    <dgm:pt modelId="{252AAD61-237B-43A4-8AA0-97A6C8BF01EE}" type="pres">
      <dgm:prSet presAssocID="{7B0C4694-476A-4A31-9660-9BAF4D2FE2D6}" presName="root2" presStyleCnt="0"/>
      <dgm:spPr/>
    </dgm:pt>
    <dgm:pt modelId="{39CB3A4B-9EF1-4AF1-8B0B-5307783EC5AF}" type="pres">
      <dgm:prSet presAssocID="{7B0C4694-476A-4A31-9660-9BAF4D2FE2D6}" presName="LevelTwoTextNode" presStyleLbl="node3" presStyleIdx="3" presStyleCnt="4">
        <dgm:presLayoutVars>
          <dgm:chPref val="3"/>
        </dgm:presLayoutVars>
      </dgm:prSet>
      <dgm:spPr/>
      <dgm:t>
        <a:bodyPr/>
        <a:lstStyle/>
        <a:p>
          <a:endParaRPr lang="en-US"/>
        </a:p>
      </dgm:t>
    </dgm:pt>
    <dgm:pt modelId="{9E25E2B2-3169-4B51-97AE-B6EC12A83B16}" type="pres">
      <dgm:prSet presAssocID="{7B0C4694-476A-4A31-9660-9BAF4D2FE2D6}" presName="level3hierChild" presStyleCnt="0"/>
      <dgm:spPr/>
    </dgm:pt>
  </dgm:ptLst>
  <dgm:cxnLst>
    <dgm:cxn modelId="{1337C0CC-A92B-4A9A-9404-0D63969B082D}" type="presOf" srcId="{42A5BA8A-4E49-4E3D-AF78-89FDD24CD2F8}" destId="{AC3D8D91-7A73-475F-B11F-300FFAA3B8C0}" srcOrd="0" destOrd="0" presId="urn:microsoft.com/office/officeart/2005/8/layout/hierarchy2"/>
    <dgm:cxn modelId="{ABCD6B3E-3CAB-417C-928B-4E76A45E869B}" type="presOf" srcId="{12C11622-A5A5-4018-B10F-E77D28244916}" destId="{AA1AD560-7F25-468C-8D83-C01BA4A44F9E}" srcOrd="1" destOrd="0" presId="urn:microsoft.com/office/officeart/2005/8/layout/hierarchy2"/>
    <dgm:cxn modelId="{1B8F669B-2C34-4A08-A760-18721D43B62B}" type="presOf" srcId="{2AD2893B-078E-454E-A61C-83294EBC19FA}" destId="{5CA8DEB2-548A-47F4-A7E5-DBC0CECD91C5}" srcOrd="1" destOrd="0" presId="urn:microsoft.com/office/officeart/2005/8/layout/hierarchy2"/>
    <dgm:cxn modelId="{5A52A8A6-7912-4276-B83A-4E63B92C9FFE}" srcId="{A63D333F-1D66-4EDE-870E-36BEC9849622}" destId="{99DC6AF0-C5DB-465B-AE57-414F96ED4065}" srcOrd="0" destOrd="0" parTransId="{42A5BA8A-4E49-4E3D-AF78-89FDD24CD2F8}" sibTransId="{C032102C-FB9C-43B5-AF34-0D3B76BCA1CA}"/>
    <dgm:cxn modelId="{46AF917E-1CD7-4D66-A297-1F8DF1F69D28}" type="presOf" srcId="{8D518590-67F8-4205-9D74-A9B4650100F0}" destId="{A6BF75BB-FBAB-4300-A6F1-317897D9C8F2}" srcOrd="0" destOrd="0" presId="urn:microsoft.com/office/officeart/2005/8/layout/hierarchy2"/>
    <dgm:cxn modelId="{C6190C9B-CDA9-4DF9-8BAD-777E7B8DD151}" type="presOf" srcId="{AC4B88E2-8724-4B65-9612-84FECCA22B70}" destId="{4CBB0576-3BD3-4ED2-AA00-7F36DA5E5CC6}" srcOrd="0" destOrd="0" presId="urn:microsoft.com/office/officeart/2005/8/layout/hierarchy2"/>
    <dgm:cxn modelId="{96C99C38-EC7B-4568-89E4-56DA1A9CF3C5}" srcId="{A63D333F-1D66-4EDE-870E-36BEC9849622}" destId="{082C5CB3-C106-414C-B884-6BEB31510596}" srcOrd="1" destOrd="0" parTransId="{3E5A52F4-113D-4DBD-8ED2-987B5EDBE92D}" sibTransId="{2D0A128F-DF76-4BB7-86F8-E8B0C4FAAA30}"/>
    <dgm:cxn modelId="{5BB99089-83CF-4012-A6FD-4A6ED9CCE884}" type="presOf" srcId="{0C44EA85-E5EA-472A-8FB4-31EEE8B710D1}" destId="{D96964B5-F5E6-4C5D-B78E-D20C04CE28AA}" srcOrd="1" destOrd="0" presId="urn:microsoft.com/office/officeart/2005/8/layout/hierarchy2"/>
    <dgm:cxn modelId="{712DA50E-015D-499B-948F-A25FC298550C}" srcId="{00BB1216-3B58-465A-9385-5465249CCC11}" destId="{7B0C4694-476A-4A31-9660-9BAF4D2FE2D6}" srcOrd="0" destOrd="0" parTransId="{0C44EA85-E5EA-472A-8FB4-31EEE8B710D1}" sibTransId="{E2E012F2-50BE-4AA4-A65E-6F7D765E59AF}"/>
    <dgm:cxn modelId="{4E004C2A-2A09-487E-8D32-BC192486EB49}" type="presOf" srcId="{99DC6AF0-C5DB-465B-AE57-414F96ED4065}" destId="{3F0B4822-57D6-4546-AFF1-053F5670C110}" srcOrd="0" destOrd="0" presId="urn:microsoft.com/office/officeart/2005/8/layout/hierarchy2"/>
    <dgm:cxn modelId="{2E2B4DA5-195C-4AAC-98E8-298F824D1017}" type="presOf" srcId="{E706CEF3-E502-4EA3-AEC8-14680E542C72}" destId="{AFFD4B38-E66C-4DB8-837A-060DCF35135E}" srcOrd="0" destOrd="0" presId="urn:microsoft.com/office/officeart/2005/8/layout/hierarchy2"/>
    <dgm:cxn modelId="{094591A4-D25D-4685-8E29-EA71CFF80A47}" srcId="{FFA8A951-3C02-4C05-8C2C-73FD17162A7E}" destId="{B4C3CA13-2DA9-4327-932B-404BE82F7874}" srcOrd="0" destOrd="0" parTransId="{70AB8818-98B4-4A9D-916F-7106C8591F0D}" sibTransId="{EDBA6E3C-4B5E-4E88-844A-58C9B896A7DB}"/>
    <dgm:cxn modelId="{BCC80AB0-40E7-43D3-8CC1-051882A4F5E1}" type="presOf" srcId="{42A5BA8A-4E49-4E3D-AF78-89FDD24CD2F8}" destId="{408618A9-C613-43DA-AEBB-25A0900BC293}" srcOrd="1" destOrd="0" presId="urn:microsoft.com/office/officeart/2005/8/layout/hierarchy2"/>
    <dgm:cxn modelId="{553F1EA4-7B5E-4039-8FA2-2407DAA38C38}" srcId="{B4C3CA13-2DA9-4327-932B-404BE82F7874}" destId="{A63D333F-1D66-4EDE-870E-36BEC9849622}" srcOrd="0" destOrd="0" parTransId="{2AD2893B-078E-454E-A61C-83294EBC19FA}" sibTransId="{B58AD235-07F5-432F-9CBF-45A0E27D524B}"/>
    <dgm:cxn modelId="{0EA50CD1-70B5-4E2D-8E2F-F502CEE6CE13}" type="presOf" srcId="{0C44EA85-E5EA-472A-8FB4-31EEE8B710D1}" destId="{12B15442-4DBB-4737-BB5E-2DE7EB449E30}" srcOrd="0" destOrd="0" presId="urn:microsoft.com/office/officeart/2005/8/layout/hierarchy2"/>
    <dgm:cxn modelId="{AFCB283D-2851-4C1A-8F0A-34F453BD3A53}" srcId="{B4C3CA13-2DA9-4327-932B-404BE82F7874}" destId="{00BB1216-3B58-465A-9385-5465249CCC11}" srcOrd="2" destOrd="0" parTransId="{AC4B88E2-8724-4B65-9612-84FECCA22B70}" sibTransId="{6CB212F0-EA9D-4A1F-A2DC-97D6D6274888}"/>
    <dgm:cxn modelId="{D7558F80-6EC1-41C5-A249-7178E104D78B}" type="presOf" srcId="{B4C3CA13-2DA9-4327-932B-404BE82F7874}" destId="{161E8D06-6D61-41CE-ADB3-F3F119C1BA75}" srcOrd="0" destOrd="0" presId="urn:microsoft.com/office/officeart/2005/8/layout/hierarchy2"/>
    <dgm:cxn modelId="{BB9A0D6B-49FA-4DE8-984B-3CFF2F6DEF6A}" srcId="{E706CEF3-E502-4EA3-AEC8-14680E542C72}" destId="{DC2385B7-AE1A-439E-9859-08902F638901}" srcOrd="0" destOrd="0" parTransId="{12C11622-A5A5-4018-B10F-E77D28244916}" sibTransId="{819D1805-B77C-49A1-A559-E1CFEA6706D9}"/>
    <dgm:cxn modelId="{C855108E-308A-444B-AE36-B73F60DDBCBD}" type="presOf" srcId="{AC4B88E2-8724-4B65-9612-84FECCA22B70}" destId="{F7F1132E-C4D0-45A2-AB8E-57EB23BBFAA2}" srcOrd="1" destOrd="0" presId="urn:microsoft.com/office/officeart/2005/8/layout/hierarchy2"/>
    <dgm:cxn modelId="{F8CC0949-8557-41CB-9840-24E36AD03D1E}" type="presOf" srcId="{12C11622-A5A5-4018-B10F-E77D28244916}" destId="{0BF2B868-18CD-4AA2-AE40-41402B57B38A}" srcOrd="0" destOrd="0" presId="urn:microsoft.com/office/officeart/2005/8/layout/hierarchy2"/>
    <dgm:cxn modelId="{4B7DEFF4-7449-4655-A48D-B3C7A084E000}" type="presOf" srcId="{A63D333F-1D66-4EDE-870E-36BEC9849622}" destId="{93EC18C3-144F-49F7-83B4-B9AC846F0E75}" srcOrd="0" destOrd="0" presId="urn:microsoft.com/office/officeart/2005/8/layout/hierarchy2"/>
    <dgm:cxn modelId="{C2A38307-8D3E-4BFF-873F-6E0AD0D2B21D}" type="presOf" srcId="{00BB1216-3B58-465A-9385-5465249CCC11}" destId="{359861A1-3CB2-4CB9-863F-5A0F27920ACC}" srcOrd="0" destOrd="0" presId="urn:microsoft.com/office/officeart/2005/8/layout/hierarchy2"/>
    <dgm:cxn modelId="{D12E6046-9DBE-4C5A-9C67-31285D1E2DA6}" type="presOf" srcId="{7B0C4694-476A-4A31-9660-9BAF4D2FE2D6}" destId="{39CB3A4B-9EF1-4AF1-8B0B-5307783EC5AF}" srcOrd="0" destOrd="0" presId="urn:microsoft.com/office/officeart/2005/8/layout/hierarchy2"/>
    <dgm:cxn modelId="{775AB2D5-0314-4D12-9BDC-ABDC77BE3F30}" type="presOf" srcId="{3E5A52F4-113D-4DBD-8ED2-987B5EDBE92D}" destId="{DDCFC1E4-BB28-4F03-8BFF-1F6511DBFC0D}" srcOrd="0" destOrd="0" presId="urn:microsoft.com/office/officeart/2005/8/layout/hierarchy2"/>
    <dgm:cxn modelId="{20C639C7-CD50-4675-8CC1-E40006C72C03}" srcId="{B4C3CA13-2DA9-4327-932B-404BE82F7874}" destId="{E706CEF3-E502-4EA3-AEC8-14680E542C72}" srcOrd="1" destOrd="0" parTransId="{8D518590-67F8-4205-9D74-A9B4650100F0}" sibTransId="{40EF415D-C69C-41C4-B0EA-346C542DBDA0}"/>
    <dgm:cxn modelId="{10799403-C8B8-4CE7-B435-91CD67416E1D}" type="presOf" srcId="{082C5CB3-C106-414C-B884-6BEB31510596}" destId="{DCDEF697-4A01-4089-B2F2-D500E94067B9}" srcOrd="0" destOrd="0" presId="urn:microsoft.com/office/officeart/2005/8/layout/hierarchy2"/>
    <dgm:cxn modelId="{8D07A94A-2C07-448A-BEC0-AD2357C34A7C}" type="presOf" srcId="{3E5A52F4-113D-4DBD-8ED2-987B5EDBE92D}" destId="{41E2FC57-5348-4B7F-9EEB-90BC9B96F153}" srcOrd="1" destOrd="0" presId="urn:microsoft.com/office/officeart/2005/8/layout/hierarchy2"/>
    <dgm:cxn modelId="{8A086910-E356-438A-9372-C8E9D5CC9193}" type="presOf" srcId="{FFA8A951-3C02-4C05-8C2C-73FD17162A7E}" destId="{3ED8A065-EABA-4E12-B701-BAE01041658C}" srcOrd="0" destOrd="0" presId="urn:microsoft.com/office/officeart/2005/8/layout/hierarchy2"/>
    <dgm:cxn modelId="{8373BE44-1C3B-431F-9A04-0F22FC0C3D96}" type="presOf" srcId="{2AD2893B-078E-454E-A61C-83294EBC19FA}" destId="{78757FAD-65F8-4626-BA55-EBEE33E08B0C}" srcOrd="0" destOrd="0" presId="urn:microsoft.com/office/officeart/2005/8/layout/hierarchy2"/>
    <dgm:cxn modelId="{80EA9F57-EA97-4E89-B7C0-18CD5BA8A224}" type="presOf" srcId="{DC2385B7-AE1A-439E-9859-08902F638901}" destId="{8FBA01E7-2C40-49B2-B177-69E1751197A4}" srcOrd="0" destOrd="0" presId="urn:microsoft.com/office/officeart/2005/8/layout/hierarchy2"/>
    <dgm:cxn modelId="{47DD9A62-1C44-46A9-8828-B106DF56ADBA}" type="presOf" srcId="{8D518590-67F8-4205-9D74-A9B4650100F0}" destId="{0ED6101E-7ED5-4CFE-97FE-D481B37301E2}" srcOrd="1" destOrd="0" presId="urn:microsoft.com/office/officeart/2005/8/layout/hierarchy2"/>
    <dgm:cxn modelId="{8095F047-94B9-4EEE-9C5A-1683CFCFB757}" type="presParOf" srcId="{3ED8A065-EABA-4E12-B701-BAE01041658C}" destId="{E7A6AF55-2FE9-400E-A437-1F154C5449EB}" srcOrd="0" destOrd="0" presId="urn:microsoft.com/office/officeart/2005/8/layout/hierarchy2"/>
    <dgm:cxn modelId="{73B71A46-C902-46FA-AB11-0578D368818E}" type="presParOf" srcId="{E7A6AF55-2FE9-400E-A437-1F154C5449EB}" destId="{161E8D06-6D61-41CE-ADB3-F3F119C1BA75}" srcOrd="0" destOrd="0" presId="urn:microsoft.com/office/officeart/2005/8/layout/hierarchy2"/>
    <dgm:cxn modelId="{8B36A088-5A1E-4A07-A819-BDF63F1803E8}" type="presParOf" srcId="{E7A6AF55-2FE9-400E-A437-1F154C5449EB}" destId="{D0411D5C-8886-42B6-95C6-73708F54D344}" srcOrd="1" destOrd="0" presId="urn:microsoft.com/office/officeart/2005/8/layout/hierarchy2"/>
    <dgm:cxn modelId="{A8051DA2-00A4-4A39-A10B-A81A6B9F8D86}" type="presParOf" srcId="{D0411D5C-8886-42B6-95C6-73708F54D344}" destId="{78757FAD-65F8-4626-BA55-EBEE33E08B0C}" srcOrd="0" destOrd="0" presId="urn:microsoft.com/office/officeart/2005/8/layout/hierarchy2"/>
    <dgm:cxn modelId="{67B3FE3D-A7B9-4074-8961-C57C32BB0EFB}" type="presParOf" srcId="{78757FAD-65F8-4626-BA55-EBEE33E08B0C}" destId="{5CA8DEB2-548A-47F4-A7E5-DBC0CECD91C5}" srcOrd="0" destOrd="0" presId="urn:microsoft.com/office/officeart/2005/8/layout/hierarchy2"/>
    <dgm:cxn modelId="{D37E5726-6A29-4037-8D68-B2B9B16C4D6D}" type="presParOf" srcId="{D0411D5C-8886-42B6-95C6-73708F54D344}" destId="{E15F8FA7-2232-423C-9D36-C8134E674309}" srcOrd="1" destOrd="0" presId="urn:microsoft.com/office/officeart/2005/8/layout/hierarchy2"/>
    <dgm:cxn modelId="{6D8602E1-0097-4A9F-BDA9-B64DEF6FBD6A}" type="presParOf" srcId="{E15F8FA7-2232-423C-9D36-C8134E674309}" destId="{93EC18C3-144F-49F7-83B4-B9AC846F0E75}" srcOrd="0" destOrd="0" presId="urn:microsoft.com/office/officeart/2005/8/layout/hierarchy2"/>
    <dgm:cxn modelId="{18D53600-9B62-4D17-BF72-D2C865EF9D7F}" type="presParOf" srcId="{E15F8FA7-2232-423C-9D36-C8134E674309}" destId="{2E440E5B-6662-4027-BCBF-8960159F4DC4}" srcOrd="1" destOrd="0" presId="urn:microsoft.com/office/officeart/2005/8/layout/hierarchy2"/>
    <dgm:cxn modelId="{C0A29556-11B6-47B8-9801-AC30B85DCC04}" type="presParOf" srcId="{2E440E5B-6662-4027-BCBF-8960159F4DC4}" destId="{AC3D8D91-7A73-475F-B11F-300FFAA3B8C0}" srcOrd="0" destOrd="0" presId="urn:microsoft.com/office/officeart/2005/8/layout/hierarchy2"/>
    <dgm:cxn modelId="{62D0D80B-FC87-454E-BB52-2606335F5DCA}" type="presParOf" srcId="{AC3D8D91-7A73-475F-B11F-300FFAA3B8C0}" destId="{408618A9-C613-43DA-AEBB-25A0900BC293}" srcOrd="0" destOrd="0" presId="urn:microsoft.com/office/officeart/2005/8/layout/hierarchy2"/>
    <dgm:cxn modelId="{BCC7F631-E7E1-412E-801E-3FA42501617B}" type="presParOf" srcId="{2E440E5B-6662-4027-BCBF-8960159F4DC4}" destId="{0EEC1C85-B4CA-40C3-8D87-BD0DF0DC7F9C}" srcOrd="1" destOrd="0" presId="urn:microsoft.com/office/officeart/2005/8/layout/hierarchy2"/>
    <dgm:cxn modelId="{C57E68FB-4675-4E6D-BB0F-EE9BE7DF369B}" type="presParOf" srcId="{0EEC1C85-B4CA-40C3-8D87-BD0DF0DC7F9C}" destId="{3F0B4822-57D6-4546-AFF1-053F5670C110}" srcOrd="0" destOrd="0" presId="urn:microsoft.com/office/officeart/2005/8/layout/hierarchy2"/>
    <dgm:cxn modelId="{B0FB849B-ED1E-441A-8548-521D06D8572C}" type="presParOf" srcId="{0EEC1C85-B4CA-40C3-8D87-BD0DF0DC7F9C}" destId="{408A053B-EB05-42FE-9426-839F3A4A9EE9}" srcOrd="1" destOrd="0" presId="urn:microsoft.com/office/officeart/2005/8/layout/hierarchy2"/>
    <dgm:cxn modelId="{BE7A24EB-A68B-4E16-9EF7-47A7A4FE5E2C}" type="presParOf" srcId="{2E440E5B-6662-4027-BCBF-8960159F4DC4}" destId="{DDCFC1E4-BB28-4F03-8BFF-1F6511DBFC0D}" srcOrd="2" destOrd="0" presId="urn:microsoft.com/office/officeart/2005/8/layout/hierarchy2"/>
    <dgm:cxn modelId="{8C58A0C1-6B10-431D-8AA5-BF569DAC7B69}" type="presParOf" srcId="{DDCFC1E4-BB28-4F03-8BFF-1F6511DBFC0D}" destId="{41E2FC57-5348-4B7F-9EEB-90BC9B96F153}" srcOrd="0" destOrd="0" presId="urn:microsoft.com/office/officeart/2005/8/layout/hierarchy2"/>
    <dgm:cxn modelId="{AB6B4F50-318B-48DA-ADEA-AD5AA8C5FE50}" type="presParOf" srcId="{2E440E5B-6662-4027-BCBF-8960159F4DC4}" destId="{E17C7406-C742-4CDE-B9FB-21DC92991175}" srcOrd="3" destOrd="0" presId="urn:microsoft.com/office/officeart/2005/8/layout/hierarchy2"/>
    <dgm:cxn modelId="{7A04C33E-5CC1-4B42-AFDC-597EF1CF1217}" type="presParOf" srcId="{E17C7406-C742-4CDE-B9FB-21DC92991175}" destId="{DCDEF697-4A01-4089-B2F2-D500E94067B9}" srcOrd="0" destOrd="0" presId="urn:microsoft.com/office/officeart/2005/8/layout/hierarchy2"/>
    <dgm:cxn modelId="{C678AAB4-E1C1-4A28-980E-14FDD8BCE311}" type="presParOf" srcId="{E17C7406-C742-4CDE-B9FB-21DC92991175}" destId="{6DB82839-6FD1-4C6C-9F03-290F21809860}" srcOrd="1" destOrd="0" presId="urn:microsoft.com/office/officeart/2005/8/layout/hierarchy2"/>
    <dgm:cxn modelId="{2BE8E414-DA8E-47FF-8637-298E2D881649}" type="presParOf" srcId="{D0411D5C-8886-42B6-95C6-73708F54D344}" destId="{A6BF75BB-FBAB-4300-A6F1-317897D9C8F2}" srcOrd="2" destOrd="0" presId="urn:microsoft.com/office/officeart/2005/8/layout/hierarchy2"/>
    <dgm:cxn modelId="{294E5304-B20A-40E6-A9A9-FBA57FD0D938}" type="presParOf" srcId="{A6BF75BB-FBAB-4300-A6F1-317897D9C8F2}" destId="{0ED6101E-7ED5-4CFE-97FE-D481B37301E2}" srcOrd="0" destOrd="0" presId="urn:microsoft.com/office/officeart/2005/8/layout/hierarchy2"/>
    <dgm:cxn modelId="{FBA7B700-9224-477F-AAF6-3E660926F967}" type="presParOf" srcId="{D0411D5C-8886-42B6-95C6-73708F54D344}" destId="{5EB7A638-C1C1-4B86-BC6C-C7B3EFC62082}" srcOrd="3" destOrd="0" presId="urn:microsoft.com/office/officeart/2005/8/layout/hierarchy2"/>
    <dgm:cxn modelId="{92017006-1E0D-428B-92CD-F0293EEA9262}" type="presParOf" srcId="{5EB7A638-C1C1-4B86-BC6C-C7B3EFC62082}" destId="{AFFD4B38-E66C-4DB8-837A-060DCF35135E}" srcOrd="0" destOrd="0" presId="urn:microsoft.com/office/officeart/2005/8/layout/hierarchy2"/>
    <dgm:cxn modelId="{4E58102D-BEE4-4F1A-91C8-101A9B6BB055}" type="presParOf" srcId="{5EB7A638-C1C1-4B86-BC6C-C7B3EFC62082}" destId="{3B1C6EEE-6740-41ED-AE8D-0D1A4AE93818}" srcOrd="1" destOrd="0" presId="urn:microsoft.com/office/officeart/2005/8/layout/hierarchy2"/>
    <dgm:cxn modelId="{2009F6E0-0D94-48BE-AC17-1DC01F590A36}" type="presParOf" srcId="{3B1C6EEE-6740-41ED-AE8D-0D1A4AE93818}" destId="{0BF2B868-18CD-4AA2-AE40-41402B57B38A}" srcOrd="0" destOrd="0" presId="urn:microsoft.com/office/officeart/2005/8/layout/hierarchy2"/>
    <dgm:cxn modelId="{A2174F0F-493A-46DE-9FF3-BFE6772EEEEC}" type="presParOf" srcId="{0BF2B868-18CD-4AA2-AE40-41402B57B38A}" destId="{AA1AD560-7F25-468C-8D83-C01BA4A44F9E}" srcOrd="0" destOrd="0" presId="urn:microsoft.com/office/officeart/2005/8/layout/hierarchy2"/>
    <dgm:cxn modelId="{D14B43E6-52C2-496B-B93F-EE0A6751F777}" type="presParOf" srcId="{3B1C6EEE-6740-41ED-AE8D-0D1A4AE93818}" destId="{41110362-FA27-48AF-9601-ABA2E5B34B84}" srcOrd="1" destOrd="0" presId="urn:microsoft.com/office/officeart/2005/8/layout/hierarchy2"/>
    <dgm:cxn modelId="{6C2F2F51-0FC7-4778-80B5-5922628ADE1F}" type="presParOf" srcId="{41110362-FA27-48AF-9601-ABA2E5B34B84}" destId="{8FBA01E7-2C40-49B2-B177-69E1751197A4}" srcOrd="0" destOrd="0" presId="urn:microsoft.com/office/officeart/2005/8/layout/hierarchy2"/>
    <dgm:cxn modelId="{B87A7BF1-169A-4DAE-969C-63F93C78C444}" type="presParOf" srcId="{41110362-FA27-48AF-9601-ABA2E5B34B84}" destId="{FF628F30-BE4C-4B5B-9667-156AB9C45807}" srcOrd="1" destOrd="0" presId="urn:microsoft.com/office/officeart/2005/8/layout/hierarchy2"/>
    <dgm:cxn modelId="{724DB1D7-C9F6-4FEA-8C46-C86D7945176E}" type="presParOf" srcId="{D0411D5C-8886-42B6-95C6-73708F54D344}" destId="{4CBB0576-3BD3-4ED2-AA00-7F36DA5E5CC6}" srcOrd="4" destOrd="0" presId="urn:microsoft.com/office/officeart/2005/8/layout/hierarchy2"/>
    <dgm:cxn modelId="{1B8BD8E8-4F5A-49CA-BFB0-0DBCB60C0189}" type="presParOf" srcId="{4CBB0576-3BD3-4ED2-AA00-7F36DA5E5CC6}" destId="{F7F1132E-C4D0-45A2-AB8E-57EB23BBFAA2}" srcOrd="0" destOrd="0" presId="urn:microsoft.com/office/officeart/2005/8/layout/hierarchy2"/>
    <dgm:cxn modelId="{09C87F4D-4925-4C1D-9431-9C4186B50075}" type="presParOf" srcId="{D0411D5C-8886-42B6-95C6-73708F54D344}" destId="{A6EB8D4B-F40E-4095-B299-470EB2F4B0BD}" srcOrd="5" destOrd="0" presId="urn:microsoft.com/office/officeart/2005/8/layout/hierarchy2"/>
    <dgm:cxn modelId="{FDBE814C-A6C4-4F82-84D2-684D111163CD}" type="presParOf" srcId="{A6EB8D4B-F40E-4095-B299-470EB2F4B0BD}" destId="{359861A1-3CB2-4CB9-863F-5A0F27920ACC}" srcOrd="0" destOrd="0" presId="urn:microsoft.com/office/officeart/2005/8/layout/hierarchy2"/>
    <dgm:cxn modelId="{020A7469-758A-47E8-B75A-E69D78E8EE97}" type="presParOf" srcId="{A6EB8D4B-F40E-4095-B299-470EB2F4B0BD}" destId="{A599B0B4-D961-44B7-9510-B57DEBC79F72}" srcOrd="1" destOrd="0" presId="urn:microsoft.com/office/officeart/2005/8/layout/hierarchy2"/>
    <dgm:cxn modelId="{B6409209-2E28-4654-ADCC-0B494DFFD405}" type="presParOf" srcId="{A599B0B4-D961-44B7-9510-B57DEBC79F72}" destId="{12B15442-4DBB-4737-BB5E-2DE7EB449E30}" srcOrd="0" destOrd="0" presId="urn:microsoft.com/office/officeart/2005/8/layout/hierarchy2"/>
    <dgm:cxn modelId="{837D0A3D-4F0E-4FA8-9D59-8C2D36C0ACBB}" type="presParOf" srcId="{12B15442-4DBB-4737-BB5E-2DE7EB449E30}" destId="{D96964B5-F5E6-4C5D-B78E-D20C04CE28AA}" srcOrd="0" destOrd="0" presId="urn:microsoft.com/office/officeart/2005/8/layout/hierarchy2"/>
    <dgm:cxn modelId="{B74F9BD5-621C-4347-BC40-91C931C349A6}" type="presParOf" srcId="{A599B0B4-D961-44B7-9510-B57DEBC79F72}" destId="{252AAD61-237B-43A4-8AA0-97A6C8BF01EE}" srcOrd="1" destOrd="0" presId="urn:microsoft.com/office/officeart/2005/8/layout/hierarchy2"/>
    <dgm:cxn modelId="{3059B305-DB4C-4345-A8D6-B9C9D155EF4D}" type="presParOf" srcId="{252AAD61-237B-43A4-8AA0-97A6C8BF01EE}" destId="{39CB3A4B-9EF1-4AF1-8B0B-5307783EC5AF}" srcOrd="0" destOrd="0" presId="urn:microsoft.com/office/officeart/2005/8/layout/hierarchy2"/>
    <dgm:cxn modelId="{404FFDDF-6BD6-4EB6-8ECB-8B782BBDAC22}" type="presParOf" srcId="{252AAD61-237B-43A4-8AA0-97A6C8BF01EE}" destId="{9E25E2B2-3169-4B51-97AE-B6EC12A83B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88FCBA-85F3-4952-93E3-602056D2F637}"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96F4AE72-F178-4496-8D9B-52D0ABB77E0F}">
      <dgm:prSet phldrT="[Text]"/>
      <dgm:spPr/>
      <dgm:t>
        <a:bodyPr/>
        <a:lstStyle/>
        <a:p>
          <a:r>
            <a:rPr lang="en-US" dirty="0" err="1" smtClean="0">
              <a:solidFill>
                <a:schemeClr val="tx1"/>
              </a:solidFill>
            </a:rPr>
            <a:t>Toàn</a:t>
          </a:r>
          <a:r>
            <a:rPr lang="en-US" dirty="0" smtClean="0">
              <a:solidFill>
                <a:schemeClr val="tx1"/>
              </a:solidFill>
            </a:rPr>
            <a:t> </a:t>
          </a:r>
          <a:r>
            <a:rPr lang="en-US" dirty="0" err="1" smtClean="0">
              <a:solidFill>
                <a:schemeClr val="tx1"/>
              </a:solidFill>
            </a:rPr>
            <a:t>quốc</a:t>
          </a:r>
          <a:r>
            <a:rPr lang="en-US" dirty="0" smtClean="0">
              <a:solidFill>
                <a:schemeClr val="tx1"/>
              </a:solidFill>
            </a:rPr>
            <a:t> - </a:t>
          </a:r>
          <a:r>
            <a:rPr lang="en-US" dirty="0" err="1" smtClean="0">
              <a:solidFill>
                <a:schemeClr val="tx1"/>
              </a:solidFill>
            </a:rPr>
            <a:t>Chính</a:t>
          </a:r>
          <a:r>
            <a:rPr lang="en-US" dirty="0" smtClean="0">
              <a:solidFill>
                <a:schemeClr val="tx1"/>
              </a:solidFill>
            </a:rPr>
            <a:t> </a:t>
          </a:r>
          <a:r>
            <a:rPr lang="en-US" dirty="0" err="1" smtClean="0">
              <a:solidFill>
                <a:schemeClr val="tx1"/>
              </a:solidFill>
            </a:rPr>
            <a:t>phủ</a:t>
          </a:r>
          <a:r>
            <a:rPr lang="en-US" dirty="0" smtClean="0">
              <a:solidFill>
                <a:schemeClr val="tx1"/>
              </a:solidFill>
            </a:rPr>
            <a:t> - </a:t>
          </a:r>
          <a:r>
            <a:rPr lang="en-US" dirty="0" err="1" smtClean="0">
              <a:solidFill>
                <a:schemeClr val="tx1"/>
              </a:solidFill>
            </a:rPr>
            <a:t>thống</a:t>
          </a:r>
          <a:r>
            <a:rPr lang="en-US" dirty="0" smtClean="0">
              <a:solidFill>
                <a:schemeClr val="tx1"/>
              </a:solidFill>
            </a:rPr>
            <a:t> </a:t>
          </a:r>
          <a:r>
            <a:rPr lang="en-US" dirty="0" err="1" smtClean="0">
              <a:solidFill>
                <a:schemeClr val="tx1"/>
              </a:solidFill>
            </a:rPr>
            <a:t>nhất</a:t>
          </a:r>
          <a:r>
            <a:rPr lang="en-US" dirty="0" smtClean="0">
              <a:solidFill>
                <a:schemeClr val="tx1"/>
              </a:solidFill>
            </a:rPr>
            <a:t> </a:t>
          </a:r>
          <a:r>
            <a:rPr lang="en-US" dirty="0" err="1" smtClean="0">
              <a:solidFill>
                <a:schemeClr val="tx1"/>
              </a:solidFill>
            </a:rPr>
            <a:t>quản</a:t>
          </a:r>
          <a:r>
            <a:rPr lang="en-US" dirty="0" smtClean="0">
              <a:solidFill>
                <a:schemeClr val="tx1"/>
              </a:solidFill>
            </a:rPr>
            <a:t> </a:t>
          </a:r>
          <a:r>
            <a:rPr lang="en-US" dirty="0" err="1" smtClean="0">
              <a:solidFill>
                <a:schemeClr val="tx1"/>
              </a:solidFill>
            </a:rPr>
            <a:t>lý</a:t>
          </a:r>
          <a:r>
            <a:rPr lang="en-US" dirty="0" smtClean="0">
              <a:solidFill>
                <a:schemeClr val="tx1"/>
              </a:solidFill>
            </a:rPr>
            <a:t> NN</a:t>
          </a:r>
          <a:endParaRPr lang="en-US" dirty="0">
            <a:solidFill>
              <a:schemeClr val="tx1"/>
            </a:solidFill>
          </a:endParaRPr>
        </a:p>
      </dgm:t>
    </dgm:pt>
    <dgm:pt modelId="{EF1B4EC9-FCA5-451B-AC87-32C28E07BC4D}" type="parTrans" cxnId="{44969E07-A09E-46A9-A7DA-988913EAABD8}">
      <dgm:prSet/>
      <dgm:spPr/>
      <dgm:t>
        <a:bodyPr/>
        <a:lstStyle/>
        <a:p>
          <a:endParaRPr lang="en-US"/>
        </a:p>
      </dgm:t>
    </dgm:pt>
    <dgm:pt modelId="{F8E9A570-35C6-43FE-BF57-FD44C19E844E}" type="sibTrans" cxnId="{44969E07-A09E-46A9-A7DA-988913EAABD8}">
      <dgm:prSet/>
      <dgm:spPr/>
      <dgm:t>
        <a:bodyPr/>
        <a:lstStyle/>
        <a:p>
          <a:endParaRPr lang="en-US"/>
        </a:p>
      </dgm:t>
    </dgm:pt>
    <dgm:pt modelId="{A530199A-A10D-4858-A19C-DB6CBE0EFE8E}">
      <dgm:prSet phldrT="[Text]"/>
      <dgm:spPr/>
      <dgm:t>
        <a:bodyPr/>
        <a:lstStyle/>
        <a:p>
          <a:r>
            <a:rPr lang="en-US" dirty="0" err="1" smtClean="0"/>
            <a:t>Quản</a:t>
          </a:r>
          <a:r>
            <a:rPr lang="en-US" dirty="0" smtClean="0"/>
            <a:t> </a:t>
          </a:r>
          <a:r>
            <a:rPr lang="en-US" dirty="0" err="1" smtClean="0"/>
            <a:t>lý</a:t>
          </a:r>
          <a:r>
            <a:rPr lang="en-US" dirty="0" smtClean="0"/>
            <a:t> </a:t>
          </a:r>
          <a:r>
            <a:rPr lang="en-US" dirty="0" err="1" smtClean="0"/>
            <a:t>chung</a:t>
          </a:r>
          <a:r>
            <a:rPr lang="en-US" dirty="0" smtClean="0"/>
            <a:t> – </a:t>
          </a:r>
          <a:r>
            <a:rPr lang="en-US" dirty="0" err="1" smtClean="0"/>
            <a:t>Bộ</a:t>
          </a:r>
          <a:r>
            <a:rPr lang="en-US" dirty="0" smtClean="0"/>
            <a:t> TP</a:t>
          </a:r>
          <a:endParaRPr lang="en-US" dirty="0"/>
        </a:p>
      </dgm:t>
    </dgm:pt>
    <dgm:pt modelId="{AD66660D-ED32-4CDE-80AF-710268026D5B}" type="parTrans" cxnId="{9DAF783B-2345-454A-BE43-0BEB07D4CAD5}">
      <dgm:prSet/>
      <dgm:spPr/>
      <dgm:t>
        <a:bodyPr/>
        <a:lstStyle/>
        <a:p>
          <a:endParaRPr lang="en-US"/>
        </a:p>
      </dgm:t>
    </dgm:pt>
    <dgm:pt modelId="{BA186F38-E715-4E82-837A-7CC0EDD7EE98}" type="sibTrans" cxnId="{9DAF783B-2345-454A-BE43-0BEB07D4CAD5}">
      <dgm:prSet/>
      <dgm:spPr/>
      <dgm:t>
        <a:bodyPr/>
        <a:lstStyle/>
        <a:p>
          <a:endParaRPr lang="en-US"/>
        </a:p>
      </dgm:t>
    </dgm:pt>
    <dgm:pt modelId="{4ED3A935-267E-4EA9-AE7B-993003D022AC}">
      <dgm:prSet phldrT="[Text]"/>
      <dgm:spPr/>
      <dgm:t>
        <a:bodyPr/>
        <a:lstStyle/>
        <a:p>
          <a:r>
            <a:rPr lang="en-US" dirty="0" err="1" smtClean="0"/>
            <a:t>Quản</a:t>
          </a:r>
          <a:r>
            <a:rPr lang="en-US" dirty="0" smtClean="0"/>
            <a:t> </a:t>
          </a:r>
          <a:r>
            <a:rPr lang="en-US" dirty="0" err="1" smtClean="0"/>
            <a:t>lý</a:t>
          </a:r>
          <a:r>
            <a:rPr lang="en-US" dirty="0" smtClean="0"/>
            <a:t> </a:t>
          </a:r>
          <a:r>
            <a:rPr lang="en-US" dirty="0" err="1" smtClean="0"/>
            <a:t>chuyên</a:t>
          </a:r>
          <a:r>
            <a:rPr lang="en-US" dirty="0" smtClean="0"/>
            <a:t> </a:t>
          </a:r>
          <a:r>
            <a:rPr lang="en-US" dirty="0" err="1" smtClean="0"/>
            <a:t>ngành</a:t>
          </a:r>
          <a:r>
            <a:rPr lang="en-US" dirty="0" smtClean="0"/>
            <a:t>: </a:t>
          </a:r>
          <a:r>
            <a:rPr lang="en-US" dirty="0" err="1" smtClean="0"/>
            <a:t>các</a:t>
          </a:r>
          <a:r>
            <a:rPr lang="en-US" dirty="0" smtClean="0"/>
            <a:t> </a:t>
          </a:r>
          <a:r>
            <a:rPr lang="en-US" dirty="0" err="1" smtClean="0"/>
            <a:t>bộ</a:t>
          </a:r>
          <a:r>
            <a:rPr lang="en-US" dirty="0" smtClean="0"/>
            <a:t>, </a:t>
          </a:r>
          <a:r>
            <a:rPr lang="en-US" dirty="0" err="1" smtClean="0"/>
            <a:t>cơ</a:t>
          </a:r>
          <a:r>
            <a:rPr lang="en-US" dirty="0" smtClean="0"/>
            <a:t> </a:t>
          </a:r>
          <a:r>
            <a:rPr lang="en-US" dirty="0" err="1" smtClean="0"/>
            <a:t>quan</a:t>
          </a:r>
          <a:r>
            <a:rPr lang="en-US" dirty="0" smtClean="0"/>
            <a:t> </a:t>
          </a:r>
          <a:r>
            <a:rPr lang="en-US" dirty="0" err="1" smtClean="0"/>
            <a:t>ngang</a:t>
          </a:r>
          <a:r>
            <a:rPr lang="en-US" dirty="0" smtClean="0"/>
            <a:t> </a:t>
          </a:r>
          <a:r>
            <a:rPr lang="en-US" dirty="0" err="1" smtClean="0"/>
            <a:t>bộ</a:t>
          </a:r>
          <a:r>
            <a:rPr lang="en-US" dirty="0" smtClean="0"/>
            <a:t>, </a:t>
          </a:r>
          <a:r>
            <a:rPr lang="en-US" dirty="0" err="1" smtClean="0"/>
            <a:t>cơ</a:t>
          </a:r>
          <a:r>
            <a:rPr lang="en-US" dirty="0" smtClean="0"/>
            <a:t> </a:t>
          </a:r>
          <a:r>
            <a:rPr lang="en-US" dirty="0" err="1" smtClean="0"/>
            <a:t>quan</a:t>
          </a:r>
          <a:r>
            <a:rPr lang="en-US" dirty="0" smtClean="0"/>
            <a:t> </a:t>
          </a:r>
          <a:r>
            <a:rPr lang="en-US" dirty="0" err="1" smtClean="0"/>
            <a:t>thuộc</a:t>
          </a:r>
          <a:r>
            <a:rPr lang="en-US" dirty="0" smtClean="0"/>
            <a:t> CP</a:t>
          </a:r>
          <a:endParaRPr lang="en-US" dirty="0"/>
        </a:p>
      </dgm:t>
    </dgm:pt>
    <dgm:pt modelId="{7F1BD490-A3BE-4314-8DFA-8189848501FC}" type="parTrans" cxnId="{B1AA090C-A3CF-4FB6-84B3-94C1C5543E6A}">
      <dgm:prSet/>
      <dgm:spPr/>
      <dgm:t>
        <a:bodyPr/>
        <a:lstStyle/>
        <a:p>
          <a:endParaRPr lang="en-US"/>
        </a:p>
      </dgm:t>
    </dgm:pt>
    <dgm:pt modelId="{0E5E0212-6BB7-48D6-B382-21A8D185781A}" type="sibTrans" cxnId="{B1AA090C-A3CF-4FB6-84B3-94C1C5543E6A}">
      <dgm:prSet/>
      <dgm:spPr/>
      <dgm:t>
        <a:bodyPr/>
        <a:lstStyle/>
        <a:p>
          <a:endParaRPr lang="en-US"/>
        </a:p>
      </dgm:t>
    </dgm:pt>
    <dgm:pt modelId="{80AD6E89-9BF9-4BD3-9394-9357D2DFE271}">
      <dgm:prSet phldrT="[Text]"/>
      <dgm:spPr/>
      <dgm:t>
        <a:bodyPr/>
        <a:lstStyle/>
        <a:p>
          <a:r>
            <a:rPr lang="en-US" dirty="0" err="1" smtClean="0">
              <a:solidFill>
                <a:schemeClr val="tx1"/>
              </a:solidFill>
            </a:rPr>
            <a:t>Địa</a:t>
          </a:r>
          <a:r>
            <a:rPr lang="en-US" dirty="0" smtClean="0">
              <a:solidFill>
                <a:schemeClr val="tx1"/>
              </a:solidFill>
            </a:rPr>
            <a:t> </a:t>
          </a:r>
          <a:r>
            <a:rPr lang="en-US" dirty="0" err="1" smtClean="0">
              <a:solidFill>
                <a:schemeClr val="tx1"/>
              </a:solidFill>
            </a:rPr>
            <a:t>phương</a:t>
          </a:r>
          <a:r>
            <a:rPr lang="en-US" dirty="0" smtClean="0">
              <a:solidFill>
                <a:schemeClr val="tx1"/>
              </a:solidFill>
            </a:rPr>
            <a:t>: UBND </a:t>
          </a:r>
          <a:r>
            <a:rPr lang="en-US" dirty="0" err="1" smtClean="0">
              <a:solidFill>
                <a:schemeClr val="tx1"/>
              </a:solidFill>
            </a:rPr>
            <a:t>cấp</a:t>
          </a:r>
          <a:r>
            <a:rPr lang="en-US" dirty="0" smtClean="0">
              <a:solidFill>
                <a:schemeClr val="tx1"/>
              </a:solidFill>
            </a:rPr>
            <a:t> </a:t>
          </a:r>
          <a:r>
            <a:rPr lang="en-US" dirty="0" err="1" smtClean="0">
              <a:solidFill>
                <a:schemeClr val="tx1"/>
              </a:solidFill>
            </a:rPr>
            <a:t>tỉnh</a:t>
          </a:r>
          <a:endParaRPr lang="en-US" dirty="0">
            <a:solidFill>
              <a:schemeClr val="tx1"/>
            </a:solidFill>
          </a:endParaRPr>
        </a:p>
      </dgm:t>
    </dgm:pt>
    <dgm:pt modelId="{9B470CF7-EE15-4D1C-A452-E1C427653B5E}" type="parTrans" cxnId="{19099E6A-DE1C-4AEB-96A3-8675EE6B9995}">
      <dgm:prSet/>
      <dgm:spPr/>
      <dgm:t>
        <a:bodyPr/>
        <a:lstStyle/>
        <a:p>
          <a:endParaRPr lang="en-US"/>
        </a:p>
      </dgm:t>
    </dgm:pt>
    <dgm:pt modelId="{99F1A6C3-EBFF-46B4-834C-79D85E49E9AF}" type="sibTrans" cxnId="{19099E6A-DE1C-4AEB-96A3-8675EE6B9995}">
      <dgm:prSet/>
      <dgm:spPr/>
      <dgm:t>
        <a:bodyPr/>
        <a:lstStyle/>
        <a:p>
          <a:endParaRPr lang="en-US"/>
        </a:p>
      </dgm:t>
    </dgm:pt>
    <dgm:pt modelId="{D5A1332D-8174-463D-AA8D-0C1C782E5363}">
      <dgm:prSet phldrT="[Text]"/>
      <dgm:spPr/>
      <dgm:t>
        <a:bodyPr/>
        <a:lstStyle/>
        <a:p>
          <a:r>
            <a:rPr lang="en-US" dirty="0" err="1" smtClean="0"/>
            <a:t>Sở</a:t>
          </a:r>
          <a:r>
            <a:rPr lang="en-US" dirty="0" smtClean="0"/>
            <a:t> </a:t>
          </a:r>
          <a:r>
            <a:rPr lang="en-US" dirty="0" err="1" smtClean="0"/>
            <a:t>Tư</a:t>
          </a:r>
          <a:r>
            <a:rPr lang="en-US" dirty="0" smtClean="0"/>
            <a:t> </a:t>
          </a:r>
          <a:r>
            <a:rPr lang="en-US" dirty="0" err="1" smtClean="0"/>
            <a:t>pháp</a:t>
          </a:r>
          <a:endParaRPr lang="en-US" dirty="0"/>
        </a:p>
      </dgm:t>
    </dgm:pt>
    <dgm:pt modelId="{82712D2D-431D-4C83-B165-3249E12CA127}" type="parTrans" cxnId="{5E98C264-3F84-4A02-8F51-EBF75838B348}">
      <dgm:prSet/>
      <dgm:spPr/>
      <dgm:t>
        <a:bodyPr/>
        <a:lstStyle/>
        <a:p>
          <a:endParaRPr lang="en-US"/>
        </a:p>
      </dgm:t>
    </dgm:pt>
    <dgm:pt modelId="{90ABA8B1-E104-4989-A981-897D21D08499}" type="sibTrans" cxnId="{5E98C264-3F84-4A02-8F51-EBF75838B348}">
      <dgm:prSet/>
      <dgm:spPr/>
      <dgm:t>
        <a:bodyPr/>
        <a:lstStyle/>
        <a:p>
          <a:endParaRPr lang="en-US"/>
        </a:p>
      </dgm:t>
    </dgm:pt>
    <dgm:pt modelId="{7417BC6B-5D37-4294-9070-21EB7413349B}">
      <dgm:prSet phldrT="[Text]"/>
      <dgm:spPr/>
      <dgm:t>
        <a:bodyPr/>
        <a:lstStyle/>
        <a:p>
          <a:r>
            <a:rPr lang="en-US" dirty="0" err="1" smtClean="0"/>
            <a:t>Sở</a:t>
          </a:r>
          <a:r>
            <a:rPr lang="en-US" dirty="0" smtClean="0"/>
            <a:t>, </a:t>
          </a:r>
          <a:r>
            <a:rPr lang="en-US" dirty="0" err="1" smtClean="0"/>
            <a:t>ngành</a:t>
          </a:r>
          <a:r>
            <a:rPr lang="en-US" dirty="0" smtClean="0"/>
            <a:t> </a:t>
          </a:r>
          <a:r>
            <a:rPr lang="en-US" dirty="0" err="1" smtClean="0"/>
            <a:t>chuyên</a:t>
          </a:r>
          <a:r>
            <a:rPr lang="en-US" dirty="0" smtClean="0"/>
            <a:t> </a:t>
          </a:r>
          <a:r>
            <a:rPr lang="en-US" dirty="0" err="1" smtClean="0"/>
            <a:t>môn</a:t>
          </a:r>
          <a:endParaRPr lang="en-US" dirty="0"/>
        </a:p>
      </dgm:t>
    </dgm:pt>
    <dgm:pt modelId="{02CB3BB1-1C69-4C57-A5CB-2AA37799BE97}" type="parTrans" cxnId="{F649DA49-EB1E-42BF-84F4-4A4750D53238}">
      <dgm:prSet/>
      <dgm:spPr/>
      <dgm:t>
        <a:bodyPr/>
        <a:lstStyle/>
        <a:p>
          <a:endParaRPr lang="en-US"/>
        </a:p>
      </dgm:t>
    </dgm:pt>
    <dgm:pt modelId="{98D372CE-1C28-4000-9839-56881E0CCBDC}" type="sibTrans" cxnId="{F649DA49-EB1E-42BF-84F4-4A4750D53238}">
      <dgm:prSet/>
      <dgm:spPr/>
      <dgm:t>
        <a:bodyPr/>
        <a:lstStyle/>
        <a:p>
          <a:endParaRPr lang="en-US"/>
        </a:p>
      </dgm:t>
    </dgm:pt>
    <dgm:pt modelId="{5DD45C93-11BC-42FC-B371-495A20C54BB2}" type="pres">
      <dgm:prSet presAssocID="{3688FCBA-85F3-4952-93E3-602056D2F637}" presName="linearFlow" presStyleCnt="0">
        <dgm:presLayoutVars>
          <dgm:dir/>
          <dgm:animLvl val="lvl"/>
          <dgm:resizeHandles val="exact"/>
        </dgm:presLayoutVars>
      </dgm:prSet>
      <dgm:spPr/>
      <dgm:t>
        <a:bodyPr/>
        <a:lstStyle/>
        <a:p>
          <a:endParaRPr lang="en-US"/>
        </a:p>
      </dgm:t>
    </dgm:pt>
    <dgm:pt modelId="{5A53F61B-DD16-4DE8-A0B3-F80DCD682EA7}" type="pres">
      <dgm:prSet presAssocID="{96F4AE72-F178-4496-8D9B-52D0ABB77E0F}" presName="composite" presStyleCnt="0"/>
      <dgm:spPr/>
    </dgm:pt>
    <dgm:pt modelId="{CE59A6E2-C91F-4E4E-9999-07D881025151}" type="pres">
      <dgm:prSet presAssocID="{96F4AE72-F178-4496-8D9B-52D0ABB77E0F}" presName="parentText" presStyleLbl="alignNode1" presStyleIdx="0" presStyleCnt="2">
        <dgm:presLayoutVars>
          <dgm:chMax val="1"/>
          <dgm:bulletEnabled val="1"/>
        </dgm:presLayoutVars>
      </dgm:prSet>
      <dgm:spPr/>
      <dgm:t>
        <a:bodyPr/>
        <a:lstStyle/>
        <a:p>
          <a:endParaRPr lang="en-US"/>
        </a:p>
      </dgm:t>
    </dgm:pt>
    <dgm:pt modelId="{9DAE1625-F501-41AD-9968-CC9114BCDC65}" type="pres">
      <dgm:prSet presAssocID="{96F4AE72-F178-4496-8D9B-52D0ABB77E0F}" presName="descendantText" presStyleLbl="alignAcc1" presStyleIdx="0" presStyleCnt="2">
        <dgm:presLayoutVars>
          <dgm:bulletEnabled val="1"/>
        </dgm:presLayoutVars>
      </dgm:prSet>
      <dgm:spPr/>
      <dgm:t>
        <a:bodyPr/>
        <a:lstStyle/>
        <a:p>
          <a:endParaRPr lang="en-US"/>
        </a:p>
      </dgm:t>
    </dgm:pt>
    <dgm:pt modelId="{609E22C8-007E-48B9-9242-F302E405657E}" type="pres">
      <dgm:prSet presAssocID="{F8E9A570-35C6-43FE-BF57-FD44C19E844E}" presName="sp" presStyleCnt="0"/>
      <dgm:spPr/>
    </dgm:pt>
    <dgm:pt modelId="{C25F2FBC-1627-4809-82EC-0A0DDE0EF7DD}" type="pres">
      <dgm:prSet presAssocID="{80AD6E89-9BF9-4BD3-9394-9357D2DFE271}" presName="composite" presStyleCnt="0"/>
      <dgm:spPr/>
    </dgm:pt>
    <dgm:pt modelId="{AD5E227A-941C-4A84-9792-2181F3AE7E14}" type="pres">
      <dgm:prSet presAssocID="{80AD6E89-9BF9-4BD3-9394-9357D2DFE271}" presName="parentText" presStyleLbl="alignNode1" presStyleIdx="1" presStyleCnt="2">
        <dgm:presLayoutVars>
          <dgm:chMax val="1"/>
          <dgm:bulletEnabled val="1"/>
        </dgm:presLayoutVars>
      </dgm:prSet>
      <dgm:spPr/>
      <dgm:t>
        <a:bodyPr/>
        <a:lstStyle/>
        <a:p>
          <a:endParaRPr lang="en-US"/>
        </a:p>
      </dgm:t>
    </dgm:pt>
    <dgm:pt modelId="{B4370C4A-4181-4693-A377-834D2BD0CD23}" type="pres">
      <dgm:prSet presAssocID="{80AD6E89-9BF9-4BD3-9394-9357D2DFE271}" presName="descendantText" presStyleLbl="alignAcc1" presStyleIdx="1" presStyleCnt="2">
        <dgm:presLayoutVars>
          <dgm:bulletEnabled val="1"/>
        </dgm:presLayoutVars>
      </dgm:prSet>
      <dgm:spPr/>
      <dgm:t>
        <a:bodyPr/>
        <a:lstStyle/>
        <a:p>
          <a:endParaRPr lang="en-US"/>
        </a:p>
      </dgm:t>
    </dgm:pt>
  </dgm:ptLst>
  <dgm:cxnLst>
    <dgm:cxn modelId="{B08549FD-C9F7-46E7-9B42-A1B531F52B0A}" type="presOf" srcId="{80AD6E89-9BF9-4BD3-9394-9357D2DFE271}" destId="{AD5E227A-941C-4A84-9792-2181F3AE7E14}" srcOrd="0" destOrd="0" presId="urn:microsoft.com/office/officeart/2005/8/layout/chevron2"/>
    <dgm:cxn modelId="{44969E07-A09E-46A9-A7DA-988913EAABD8}" srcId="{3688FCBA-85F3-4952-93E3-602056D2F637}" destId="{96F4AE72-F178-4496-8D9B-52D0ABB77E0F}" srcOrd="0" destOrd="0" parTransId="{EF1B4EC9-FCA5-451B-AC87-32C28E07BC4D}" sibTransId="{F8E9A570-35C6-43FE-BF57-FD44C19E844E}"/>
    <dgm:cxn modelId="{19099E6A-DE1C-4AEB-96A3-8675EE6B9995}" srcId="{3688FCBA-85F3-4952-93E3-602056D2F637}" destId="{80AD6E89-9BF9-4BD3-9394-9357D2DFE271}" srcOrd="1" destOrd="0" parTransId="{9B470CF7-EE15-4D1C-A452-E1C427653B5E}" sibTransId="{99F1A6C3-EBFF-46B4-834C-79D85E49E9AF}"/>
    <dgm:cxn modelId="{B3A2A3E3-23F0-445A-9EE7-D190F0ADC5E4}" type="presOf" srcId="{96F4AE72-F178-4496-8D9B-52D0ABB77E0F}" destId="{CE59A6E2-C91F-4E4E-9999-07D881025151}" srcOrd="0" destOrd="0" presId="urn:microsoft.com/office/officeart/2005/8/layout/chevron2"/>
    <dgm:cxn modelId="{1BEF9535-9853-4BDB-956D-992CA8632842}" type="presOf" srcId="{7417BC6B-5D37-4294-9070-21EB7413349B}" destId="{B4370C4A-4181-4693-A377-834D2BD0CD23}" srcOrd="0" destOrd="1" presId="urn:microsoft.com/office/officeart/2005/8/layout/chevron2"/>
    <dgm:cxn modelId="{F649DA49-EB1E-42BF-84F4-4A4750D53238}" srcId="{80AD6E89-9BF9-4BD3-9394-9357D2DFE271}" destId="{7417BC6B-5D37-4294-9070-21EB7413349B}" srcOrd="1" destOrd="0" parTransId="{02CB3BB1-1C69-4C57-A5CB-2AA37799BE97}" sibTransId="{98D372CE-1C28-4000-9839-56881E0CCBDC}"/>
    <dgm:cxn modelId="{748747AC-F61D-4FAE-8231-EA9CA7B6AE62}" type="presOf" srcId="{A530199A-A10D-4858-A19C-DB6CBE0EFE8E}" destId="{9DAE1625-F501-41AD-9968-CC9114BCDC65}" srcOrd="0" destOrd="0" presId="urn:microsoft.com/office/officeart/2005/8/layout/chevron2"/>
    <dgm:cxn modelId="{B1AA090C-A3CF-4FB6-84B3-94C1C5543E6A}" srcId="{96F4AE72-F178-4496-8D9B-52D0ABB77E0F}" destId="{4ED3A935-267E-4EA9-AE7B-993003D022AC}" srcOrd="1" destOrd="0" parTransId="{7F1BD490-A3BE-4314-8DFA-8189848501FC}" sibTransId="{0E5E0212-6BB7-48D6-B382-21A8D185781A}"/>
    <dgm:cxn modelId="{3FDDC3AD-A574-4313-B8C3-40E9C94C3843}" type="presOf" srcId="{3688FCBA-85F3-4952-93E3-602056D2F637}" destId="{5DD45C93-11BC-42FC-B371-495A20C54BB2}" srcOrd="0" destOrd="0" presId="urn:microsoft.com/office/officeart/2005/8/layout/chevron2"/>
    <dgm:cxn modelId="{9DAF783B-2345-454A-BE43-0BEB07D4CAD5}" srcId="{96F4AE72-F178-4496-8D9B-52D0ABB77E0F}" destId="{A530199A-A10D-4858-A19C-DB6CBE0EFE8E}" srcOrd="0" destOrd="0" parTransId="{AD66660D-ED32-4CDE-80AF-710268026D5B}" sibTransId="{BA186F38-E715-4E82-837A-7CC0EDD7EE98}"/>
    <dgm:cxn modelId="{002A7744-9738-4E47-A10D-55A21EE16690}" type="presOf" srcId="{D5A1332D-8174-463D-AA8D-0C1C782E5363}" destId="{B4370C4A-4181-4693-A377-834D2BD0CD23}" srcOrd="0" destOrd="0" presId="urn:microsoft.com/office/officeart/2005/8/layout/chevron2"/>
    <dgm:cxn modelId="{5E98C264-3F84-4A02-8F51-EBF75838B348}" srcId="{80AD6E89-9BF9-4BD3-9394-9357D2DFE271}" destId="{D5A1332D-8174-463D-AA8D-0C1C782E5363}" srcOrd="0" destOrd="0" parTransId="{82712D2D-431D-4C83-B165-3249E12CA127}" sibTransId="{90ABA8B1-E104-4989-A981-897D21D08499}"/>
    <dgm:cxn modelId="{CEEBBD8B-95A8-44AF-AD63-AECE18C15352}" type="presOf" srcId="{4ED3A935-267E-4EA9-AE7B-993003D022AC}" destId="{9DAE1625-F501-41AD-9968-CC9114BCDC65}" srcOrd="0" destOrd="1" presId="urn:microsoft.com/office/officeart/2005/8/layout/chevron2"/>
    <dgm:cxn modelId="{6845ADCF-175E-4F7B-A3FA-CC8B7EC12F3F}" type="presParOf" srcId="{5DD45C93-11BC-42FC-B371-495A20C54BB2}" destId="{5A53F61B-DD16-4DE8-A0B3-F80DCD682EA7}" srcOrd="0" destOrd="0" presId="urn:microsoft.com/office/officeart/2005/8/layout/chevron2"/>
    <dgm:cxn modelId="{22A5A773-02B1-488B-A2CB-35466ED5B650}" type="presParOf" srcId="{5A53F61B-DD16-4DE8-A0B3-F80DCD682EA7}" destId="{CE59A6E2-C91F-4E4E-9999-07D881025151}" srcOrd="0" destOrd="0" presId="urn:microsoft.com/office/officeart/2005/8/layout/chevron2"/>
    <dgm:cxn modelId="{1E99AC8C-E5CC-4533-8485-1E7F3795298E}" type="presParOf" srcId="{5A53F61B-DD16-4DE8-A0B3-F80DCD682EA7}" destId="{9DAE1625-F501-41AD-9968-CC9114BCDC65}" srcOrd="1" destOrd="0" presId="urn:microsoft.com/office/officeart/2005/8/layout/chevron2"/>
    <dgm:cxn modelId="{B8E8B8E2-F3F2-4703-BDE1-4A1044ECF903}" type="presParOf" srcId="{5DD45C93-11BC-42FC-B371-495A20C54BB2}" destId="{609E22C8-007E-48B9-9242-F302E405657E}" srcOrd="1" destOrd="0" presId="urn:microsoft.com/office/officeart/2005/8/layout/chevron2"/>
    <dgm:cxn modelId="{C9DEF9E5-DCCA-4E20-84AF-6CB80E33AF71}" type="presParOf" srcId="{5DD45C93-11BC-42FC-B371-495A20C54BB2}" destId="{C25F2FBC-1627-4809-82EC-0A0DDE0EF7DD}" srcOrd="2" destOrd="0" presId="urn:microsoft.com/office/officeart/2005/8/layout/chevron2"/>
    <dgm:cxn modelId="{B9FAF6A4-D618-4C86-ACF6-07701E6CECCB}" type="presParOf" srcId="{C25F2FBC-1627-4809-82EC-0A0DDE0EF7DD}" destId="{AD5E227A-941C-4A84-9792-2181F3AE7E14}" srcOrd="0" destOrd="0" presId="urn:microsoft.com/office/officeart/2005/8/layout/chevron2"/>
    <dgm:cxn modelId="{13A92A1B-BCBE-4A52-9C4C-051166644A3C}" type="presParOf" srcId="{C25F2FBC-1627-4809-82EC-0A0DDE0EF7DD}" destId="{B4370C4A-4181-4693-A377-834D2BD0CD2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F420BCB-F02E-4BB3-A056-6B62ADC0EFEE}"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en-US"/>
        </a:p>
      </dgm:t>
    </dgm:pt>
    <dgm:pt modelId="{30C31F18-D869-49DD-8EB3-3F196EECE320}">
      <dgm:prSet phldrT="[Text]"/>
      <dgm:spPr/>
      <dgm:t>
        <a:bodyPr/>
        <a:lstStyle/>
        <a:p>
          <a:r>
            <a:rPr lang="en-US" dirty="0" err="1" smtClean="0"/>
            <a:t>Cơ</a:t>
          </a:r>
          <a:r>
            <a:rPr lang="en-US" dirty="0" smtClean="0"/>
            <a:t> </a:t>
          </a:r>
          <a:r>
            <a:rPr lang="en-US" dirty="0" err="1" smtClean="0"/>
            <a:t>quan</a:t>
          </a:r>
          <a:r>
            <a:rPr lang="en-US" dirty="0" smtClean="0"/>
            <a:t> </a:t>
          </a:r>
          <a:r>
            <a:rPr lang="en-US" dirty="0" err="1" smtClean="0"/>
            <a:t>điều</a:t>
          </a:r>
          <a:r>
            <a:rPr lang="en-US" dirty="0" smtClean="0"/>
            <a:t> </a:t>
          </a:r>
          <a:r>
            <a:rPr lang="en-US" dirty="0" err="1" smtClean="0"/>
            <a:t>tra</a:t>
          </a:r>
          <a:endParaRPr lang="en-US" dirty="0"/>
        </a:p>
      </dgm:t>
    </dgm:pt>
    <dgm:pt modelId="{059412D5-E94E-4BA5-885A-5031A852EF7E}" type="parTrans" cxnId="{EDC21945-8811-4BF9-9345-BF0C08595E44}">
      <dgm:prSet/>
      <dgm:spPr/>
      <dgm:t>
        <a:bodyPr/>
        <a:lstStyle/>
        <a:p>
          <a:endParaRPr lang="en-US"/>
        </a:p>
      </dgm:t>
    </dgm:pt>
    <dgm:pt modelId="{F976C195-6325-4DDF-9C67-039BCCDA6131}" type="sibTrans" cxnId="{EDC21945-8811-4BF9-9345-BF0C08595E44}">
      <dgm:prSet/>
      <dgm:spPr/>
      <dgm:t>
        <a:bodyPr/>
        <a:lstStyle/>
        <a:p>
          <a:endParaRPr lang="en-US"/>
        </a:p>
      </dgm:t>
    </dgm:pt>
    <dgm:pt modelId="{F64CA092-D293-44ED-B5A1-BAE1DC57DA74}">
      <dgm:prSet phldrT="[Text]"/>
      <dgm:spPr/>
      <dgm:t>
        <a:bodyPr/>
        <a:lstStyle/>
        <a:p>
          <a:r>
            <a:rPr lang="en-US" dirty="0" err="1" smtClean="0"/>
            <a:t>Công</a:t>
          </a:r>
          <a:r>
            <a:rPr lang="en-US" dirty="0" smtClean="0"/>
            <a:t> an: TƯ– </a:t>
          </a:r>
          <a:r>
            <a:rPr lang="en-US" dirty="0" err="1" smtClean="0"/>
            <a:t>tỉnh</a:t>
          </a:r>
          <a:endParaRPr lang="en-US" dirty="0"/>
        </a:p>
      </dgm:t>
    </dgm:pt>
    <dgm:pt modelId="{28EB57E1-79E2-418B-BDC3-EAC58AEB0AFE}" type="parTrans" cxnId="{D2C3B247-1CF7-46E4-92F7-9C072E64E44C}">
      <dgm:prSet/>
      <dgm:spPr/>
      <dgm:t>
        <a:bodyPr/>
        <a:lstStyle/>
        <a:p>
          <a:endParaRPr lang="en-US"/>
        </a:p>
      </dgm:t>
    </dgm:pt>
    <dgm:pt modelId="{A0ED3D67-AC8D-44EC-ADB8-660A28F87D98}" type="sibTrans" cxnId="{D2C3B247-1CF7-46E4-92F7-9C072E64E44C}">
      <dgm:prSet/>
      <dgm:spPr/>
      <dgm:t>
        <a:bodyPr/>
        <a:lstStyle/>
        <a:p>
          <a:endParaRPr lang="en-US"/>
        </a:p>
      </dgm:t>
    </dgm:pt>
    <dgm:pt modelId="{5E075B87-EC9C-4A5D-88C1-8C5F286D831E}">
      <dgm:prSet phldrT="[Text]"/>
      <dgm:spPr/>
      <dgm:t>
        <a:bodyPr/>
        <a:lstStyle/>
        <a:p>
          <a:r>
            <a:rPr lang="en-US" dirty="0" err="1" smtClean="0"/>
            <a:t>Quân</a:t>
          </a:r>
          <a:r>
            <a:rPr lang="en-US" dirty="0" smtClean="0"/>
            <a:t> </a:t>
          </a:r>
          <a:r>
            <a:rPr lang="en-US" dirty="0" err="1" smtClean="0"/>
            <a:t>đội</a:t>
          </a:r>
          <a:endParaRPr lang="en-US" dirty="0"/>
        </a:p>
      </dgm:t>
    </dgm:pt>
    <dgm:pt modelId="{C5CE844B-0A5A-47E7-9B14-82D573FB6C0B}" type="parTrans" cxnId="{9D4BA3FA-E74D-4623-B288-AB03D6C15D3E}">
      <dgm:prSet/>
      <dgm:spPr/>
      <dgm:t>
        <a:bodyPr/>
        <a:lstStyle/>
        <a:p>
          <a:endParaRPr lang="en-US"/>
        </a:p>
      </dgm:t>
    </dgm:pt>
    <dgm:pt modelId="{A7839B49-BBC4-426A-9126-DCB3427F20BA}" type="sibTrans" cxnId="{9D4BA3FA-E74D-4623-B288-AB03D6C15D3E}">
      <dgm:prSet/>
      <dgm:spPr/>
      <dgm:t>
        <a:bodyPr/>
        <a:lstStyle/>
        <a:p>
          <a:endParaRPr lang="en-US"/>
        </a:p>
      </dgm:t>
    </dgm:pt>
    <dgm:pt modelId="{B8AE7EB2-1DA5-41FD-8EE4-5C9B627EC0B7}">
      <dgm:prSet phldrT="[Text]"/>
      <dgm:spPr/>
      <dgm:t>
        <a:bodyPr/>
        <a:lstStyle/>
        <a:p>
          <a:r>
            <a:rPr lang="en-US" dirty="0" err="1" smtClean="0">
              <a:solidFill>
                <a:schemeClr val="tx1"/>
              </a:solidFill>
            </a:rPr>
            <a:t>Kiểm</a:t>
          </a:r>
          <a:r>
            <a:rPr lang="en-US" dirty="0" smtClean="0">
              <a:solidFill>
                <a:schemeClr val="tx1"/>
              </a:solidFill>
            </a:rPr>
            <a:t> </a:t>
          </a:r>
          <a:r>
            <a:rPr lang="en-US" dirty="0" err="1" smtClean="0">
              <a:solidFill>
                <a:schemeClr val="tx1"/>
              </a:solidFill>
            </a:rPr>
            <a:t>sát</a:t>
          </a:r>
          <a:endParaRPr lang="en-US" dirty="0">
            <a:solidFill>
              <a:schemeClr val="tx1"/>
            </a:solidFill>
          </a:endParaRPr>
        </a:p>
      </dgm:t>
    </dgm:pt>
    <dgm:pt modelId="{D3F4707D-5939-4DB4-8D9F-798AEA96AC30}" type="parTrans" cxnId="{FC2DC46B-7F87-42B1-8F02-745B7350EF57}">
      <dgm:prSet/>
      <dgm:spPr/>
      <dgm:t>
        <a:bodyPr/>
        <a:lstStyle/>
        <a:p>
          <a:endParaRPr lang="en-US"/>
        </a:p>
      </dgm:t>
    </dgm:pt>
    <dgm:pt modelId="{D267EF33-B01C-418B-AEA4-C2D34656C033}" type="sibTrans" cxnId="{FC2DC46B-7F87-42B1-8F02-745B7350EF57}">
      <dgm:prSet/>
      <dgm:spPr/>
      <dgm:t>
        <a:bodyPr/>
        <a:lstStyle/>
        <a:p>
          <a:endParaRPr lang="en-US"/>
        </a:p>
      </dgm:t>
    </dgm:pt>
    <dgm:pt modelId="{CC6E5D63-E776-4141-8984-B824A2E92C47}">
      <dgm:prSet phldrT="[Text]"/>
      <dgm:spPr/>
      <dgm:t>
        <a:bodyPr/>
        <a:lstStyle/>
        <a:p>
          <a:r>
            <a:rPr lang="en-US" dirty="0" smtClean="0"/>
            <a:t>TƯ</a:t>
          </a:r>
          <a:endParaRPr lang="en-US" dirty="0"/>
        </a:p>
      </dgm:t>
    </dgm:pt>
    <dgm:pt modelId="{165BB2B1-5789-46A0-83EF-75D633D7EB36}" type="parTrans" cxnId="{7560727C-E701-48CD-BA5F-77729DC76AF7}">
      <dgm:prSet/>
      <dgm:spPr/>
      <dgm:t>
        <a:bodyPr/>
        <a:lstStyle/>
        <a:p>
          <a:endParaRPr lang="en-US"/>
        </a:p>
      </dgm:t>
    </dgm:pt>
    <dgm:pt modelId="{79AD6F3F-F858-44A5-B542-05412CD690D6}" type="sibTrans" cxnId="{7560727C-E701-48CD-BA5F-77729DC76AF7}">
      <dgm:prSet/>
      <dgm:spPr/>
      <dgm:t>
        <a:bodyPr/>
        <a:lstStyle/>
        <a:p>
          <a:endParaRPr lang="en-US"/>
        </a:p>
      </dgm:t>
    </dgm:pt>
    <dgm:pt modelId="{3728F18D-A9C1-4E71-A8DB-1FC25181D26E}">
      <dgm:prSet phldrT="[Text]"/>
      <dgm:spPr/>
      <dgm:t>
        <a:bodyPr/>
        <a:lstStyle/>
        <a:p>
          <a:r>
            <a:rPr lang="en-US" dirty="0" err="1" smtClean="0"/>
            <a:t>Tỉnh</a:t>
          </a:r>
          <a:endParaRPr lang="en-US" dirty="0"/>
        </a:p>
      </dgm:t>
    </dgm:pt>
    <dgm:pt modelId="{009B1078-A48D-4CDA-AD88-8B2D95E82FE4}" type="parTrans" cxnId="{0680DD11-031B-4486-8889-C83FD54D682E}">
      <dgm:prSet/>
      <dgm:spPr/>
      <dgm:t>
        <a:bodyPr/>
        <a:lstStyle/>
        <a:p>
          <a:endParaRPr lang="en-US"/>
        </a:p>
      </dgm:t>
    </dgm:pt>
    <dgm:pt modelId="{311500E2-6967-400A-A11B-3C84FFBC9153}" type="sibTrans" cxnId="{0680DD11-031B-4486-8889-C83FD54D682E}">
      <dgm:prSet/>
      <dgm:spPr/>
      <dgm:t>
        <a:bodyPr/>
        <a:lstStyle/>
        <a:p>
          <a:endParaRPr lang="en-US"/>
        </a:p>
      </dgm:t>
    </dgm:pt>
    <dgm:pt modelId="{066260EB-CB5F-44B9-A46C-2AB0B88A08FE}">
      <dgm:prSet phldrT="[Text]"/>
      <dgm:spPr/>
      <dgm:t>
        <a:bodyPr/>
        <a:lstStyle/>
        <a:p>
          <a:r>
            <a:rPr lang="en-US" dirty="0" err="1" smtClean="0">
              <a:solidFill>
                <a:schemeClr val="tx1"/>
              </a:solidFill>
            </a:rPr>
            <a:t>Tòa</a:t>
          </a:r>
          <a:r>
            <a:rPr lang="en-US" dirty="0" smtClean="0">
              <a:solidFill>
                <a:schemeClr val="tx1"/>
              </a:solidFill>
            </a:rPr>
            <a:t> </a:t>
          </a:r>
          <a:r>
            <a:rPr lang="en-US" dirty="0" err="1" smtClean="0">
              <a:solidFill>
                <a:schemeClr val="tx1"/>
              </a:solidFill>
            </a:rPr>
            <a:t>án</a:t>
          </a:r>
          <a:endParaRPr lang="en-US" dirty="0">
            <a:solidFill>
              <a:schemeClr val="tx1"/>
            </a:solidFill>
          </a:endParaRPr>
        </a:p>
      </dgm:t>
    </dgm:pt>
    <dgm:pt modelId="{A73CA66D-0952-4DEB-960D-AE2B2EE968F5}" type="parTrans" cxnId="{6537C1A8-DE9B-4397-A70E-C4D91FF08CF3}">
      <dgm:prSet/>
      <dgm:spPr/>
      <dgm:t>
        <a:bodyPr/>
        <a:lstStyle/>
        <a:p>
          <a:endParaRPr lang="en-US"/>
        </a:p>
      </dgm:t>
    </dgm:pt>
    <dgm:pt modelId="{C78F492A-1D34-4C92-8DA3-B17242873813}" type="sibTrans" cxnId="{6537C1A8-DE9B-4397-A70E-C4D91FF08CF3}">
      <dgm:prSet/>
      <dgm:spPr/>
      <dgm:t>
        <a:bodyPr/>
        <a:lstStyle/>
        <a:p>
          <a:endParaRPr lang="en-US"/>
        </a:p>
      </dgm:t>
    </dgm:pt>
    <dgm:pt modelId="{ECE3D9AB-FC97-43CD-B2D5-F08DFD66FA88}">
      <dgm:prSet phldrT="[Text]"/>
      <dgm:spPr/>
      <dgm:t>
        <a:bodyPr/>
        <a:lstStyle/>
        <a:p>
          <a:r>
            <a:rPr lang="en-US" dirty="0" smtClean="0"/>
            <a:t>TƯ</a:t>
          </a:r>
          <a:endParaRPr lang="en-US" dirty="0"/>
        </a:p>
      </dgm:t>
    </dgm:pt>
    <dgm:pt modelId="{4293F46B-B707-4BC4-95FD-D2783703BA63}" type="parTrans" cxnId="{9E846396-C6F1-41A7-B1A3-D0D260BA2255}">
      <dgm:prSet/>
      <dgm:spPr/>
      <dgm:t>
        <a:bodyPr/>
        <a:lstStyle/>
        <a:p>
          <a:endParaRPr lang="en-US"/>
        </a:p>
      </dgm:t>
    </dgm:pt>
    <dgm:pt modelId="{87637D7C-AC12-4F3A-858F-12F0DD2E8290}" type="sibTrans" cxnId="{9E846396-C6F1-41A7-B1A3-D0D260BA2255}">
      <dgm:prSet/>
      <dgm:spPr/>
      <dgm:t>
        <a:bodyPr/>
        <a:lstStyle/>
        <a:p>
          <a:endParaRPr lang="en-US"/>
        </a:p>
      </dgm:t>
    </dgm:pt>
    <dgm:pt modelId="{B75273DE-E387-4F55-B927-62F5110A314E}">
      <dgm:prSet phldrT="[Text]"/>
      <dgm:spPr/>
      <dgm:t>
        <a:bodyPr/>
        <a:lstStyle/>
        <a:p>
          <a:r>
            <a:rPr lang="en-US" dirty="0" err="1" smtClean="0"/>
            <a:t>Tỉnh</a:t>
          </a:r>
          <a:endParaRPr lang="en-US" dirty="0"/>
        </a:p>
      </dgm:t>
    </dgm:pt>
    <dgm:pt modelId="{9EEFE879-3E92-4679-B5CF-B802BA6E50BC}" type="parTrans" cxnId="{C6244F82-3F9F-4DAE-9A67-C608A81AD32D}">
      <dgm:prSet/>
      <dgm:spPr/>
      <dgm:t>
        <a:bodyPr/>
        <a:lstStyle/>
        <a:p>
          <a:endParaRPr lang="en-US"/>
        </a:p>
      </dgm:t>
    </dgm:pt>
    <dgm:pt modelId="{764FA23B-341B-4FE5-BFAC-04FF651AF2C9}" type="sibTrans" cxnId="{C6244F82-3F9F-4DAE-9A67-C608A81AD32D}">
      <dgm:prSet/>
      <dgm:spPr/>
      <dgm:t>
        <a:bodyPr/>
        <a:lstStyle/>
        <a:p>
          <a:endParaRPr lang="en-US"/>
        </a:p>
      </dgm:t>
    </dgm:pt>
    <dgm:pt modelId="{F19EDD55-C618-49F7-A655-C3498FDADA1B}" type="pres">
      <dgm:prSet presAssocID="{CF420BCB-F02E-4BB3-A056-6B62ADC0EFEE}" presName="linearFlow" presStyleCnt="0">
        <dgm:presLayoutVars>
          <dgm:dir/>
          <dgm:animLvl val="lvl"/>
          <dgm:resizeHandles val="exact"/>
        </dgm:presLayoutVars>
      </dgm:prSet>
      <dgm:spPr/>
      <dgm:t>
        <a:bodyPr/>
        <a:lstStyle/>
        <a:p>
          <a:endParaRPr lang="en-US"/>
        </a:p>
      </dgm:t>
    </dgm:pt>
    <dgm:pt modelId="{179D8190-D09A-4529-9EB7-7F80F9167E2B}" type="pres">
      <dgm:prSet presAssocID="{30C31F18-D869-49DD-8EB3-3F196EECE320}" presName="composite" presStyleCnt="0"/>
      <dgm:spPr/>
    </dgm:pt>
    <dgm:pt modelId="{34EB5A58-A5FD-4B72-8B95-5CC759EAB7A4}" type="pres">
      <dgm:prSet presAssocID="{30C31F18-D869-49DD-8EB3-3F196EECE320}" presName="parentText" presStyleLbl="alignNode1" presStyleIdx="0" presStyleCnt="3">
        <dgm:presLayoutVars>
          <dgm:chMax val="1"/>
          <dgm:bulletEnabled val="1"/>
        </dgm:presLayoutVars>
      </dgm:prSet>
      <dgm:spPr/>
      <dgm:t>
        <a:bodyPr/>
        <a:lstStyle/>
        <a:p>
          <a:endParaRPr lang="en-US"/>
        </a:p>
      </dgm:t>
    </dgm:pt>
    <dgm:pt modelId="{436CAD6E-0672-4B90-A540-EC26F202C713}" type="pres">
      <dgm:prSet presAssocID="{30C31F18-D869-49DD-8EB3-3F196EECE320}" presName="descendantText" presStyleLbl="alignAcc1" presStyleIdx="0" presStyleCnt="3">
        <dgm:presLayoutVars>
          <dgm:bulletEnabled val="1"/>
        </dgm:presLayoutVars>
      </dgm:prSet>
      <dgm:spPr/>
      <dgm:t>
        <a:bodyPr/>
        <a:lstStyle/>
        <a:p>
          <a:endParaRPr lang="en-US"/>
        </a:p>
      </dgm:t>
    </dgm:pt>
    <dgm:pt modelId="{1F2DE2DF-249B-4583-A3D3-6E3B9CC82437}" type="pres">
      <dgm:prSet presAssocID="{F976C195-6325-4DDF-9C67-039BCCDA6131}" presName="sp" presStyleCnt="0"/>
      <dgm:spPr/>
    </dgm:pt>
    <dgm:pt modelId="{A03DA123-7BC5-4763-B874-DF7E20CE35F3}" type="pres">
      <dgm:prSet presAssocID="{B8AE7EB2-1DA5-41FD-8EE4-5C9B627EC0B7}" presName="composite" presStyleCnt="0"/>
      <dgm:spPr/>
    </dgm:pt>
    <dgm:pt modelId="{9C3FAED2-E5A6-4B0B-801F-7ADAAA2187B7}" type="pres">
      <dgm:prSet presAssocID="{B8AE7EB2-1DA5-41FD-8EE4-5C9B627EC0B7}" presName="parentText" presStyleLbl="alignNode1" presStyleIdx="1" presStyleCnt="3">
        <dgm:presLayoutVars>
          <dgm:chMax val="1"/>
          <dgm:bulletEnabled val="1"/>
        </dgm:presLayoutVars>
      </dgm:prSet>
      <dgm:spPr/>
      <dgm:t>
        <a:bodyPr/>
        <a:lstStyle/>
        <a:p>
          <a:endParaRPr lang="en-US"/>
        </a:p>
      </dgm:t>
    </dgm:pt>
    <dgm:pt modelId="{8B6B6EAD-BA48-462A-8B1F-4F7E55CE3D5C}" type="pres">
      <dgm:prSet presAssocID="{B8AE7EB2-1DA5-41FD-8EE4-5C9B627EC0B7}" presName="descendantText" presStyleLbl="alignAcc1" presStyleIdx="1" presStyleCnt="3">
        <dgm:presLayoutVars>
          <dgm:bulletEnabled val="1"/>
        </dgm:presLayoutVars>
      </dgm:prSet>
      <dgm:spPr/>
      <dgm:t>
        <a:bodyPr/>
        <a:lstStyle/>
        <a:p>
          <a:endParaRPr lang="en-US"/>
        </a:p>
      </dgm:t>
    </dgm:pt>
    <dgm:pt modelId="{63736855-27FC-41A3-A58F-1EFC5A3397E4}" type="pres">
      <dgm:prSet presAssocID="{D267EF33-B01C-418B-AEA4-C2D34656C033}" presName="sp" presStyleCnt="0"/>
      <dgm:spPr/>
    </dgm:pt>
    <dgm:pt modelId="{133512FD-E814-401D-82DE-46B554D6817A}" type="pres">
      <dgm:prSet presAssocID="{066260EB-CB5F-44B9-A46C-2AB0B88A08FE}" presName="composite" presStyleCnt="0"/>
      <dgm:spPr/>
    </dgm:pt>
    <dgm:pt modelId="{3E0C8124-7EED-49F3-B007-8D5C2ED10377}" type="pres">
      <dgm:prSet presAssocID="{066260EB-CB5F-44B9-A46C-2AB0B88A08FE}" presName="parentText" presStyleLbl="alignNode1" presStyleIdx="2" presStyleCnt="3">
        <dgm:presLayoutVars>
          <dgm:chMax val="1"/>
          <dgm:bulletEnabled val="1"/>
        </dgm:presLayoutVars>
      </dgm:prSet>
      <dgm:spPr/>
      <dgm:t>
        <a:bodyPr/>
        <a:lstStyle/>
        <a:p>
          <a:endParaRPr lang="en-US"/>
        </a:p>
      </dgm:t>
    </dgm:pt>
    <dgm:pt modelId="{24DDD074-1608-4505-9796-7496B84B410F}" type="pres">
      <dgm:prSet presAssocID="{066260EB-CB5F-44B9-A46C-2AB0B88A08FE}" presName="descendantText" presStyleLbl="alignAcc1" presStyleIdx="2" presStyleCnt="3">
        <dgm:presLayoutVars>
          <dgm:bulletEnabled val="1"/>
        </dgm:presLayoutVars>
      </dgm:prSet>
      <dgm:spPr/>
      <dgm:t>
        <a:bodyPr/>
        <a:lstStyle/>
        <a:p>
          <a:endParaRPr lang="en-US"/>
        </a:p>
      </dgm:t>
    </dgm:pt>
  </dgm:ptLst>
  <dgm:cxnLst>
    <dgm:cxn modelId="{9AA4F2C8-F131-4595-BEDF-E956C51C3C8F}" type="presOf" srcId="{5E075B87-EC9C-4A5D-88C1-8C5F286D831E}" destId="{436CAD6E-0672-4B90-A540-EC26F202C713}" srcOrd="0" destOrd="1" presId="urn:microsoft.com/office/officeart/2005/8/layout/chevron2"/>
    <dgm:cxn modelId="{9D4BA3FA-E74D-4623-B288-AB03D6C15D3E}" srcId="{30C31F18-D869-49DD-8EB3-3F196EECE320}" destId="{5E075B87-EC9C-4A5D-88C1-8C5F286D831E}" srcOrd="1" destOrd="0" parTransId="{C5CE844B-0A5A-47E7-9B14-82D573FB6C0B}" sibTransId="{A7839B49-BBC4-426A-9126-DCB3427F20BA}"/>
    <dgm:cxn modelId="{6537C1A8-DE9B-4397-A70E-C4D91FF08CF3}" srcId="{CF420BCB-F02E-4BB3-A056-6B62ADC0EFEE}" destId="{066260EB-CB5F-44B9-A46C-2AB0B88A08FE}" srcOrd="2" destOrd="0" parTransId="{A73CA66D-0952-4DEB-960D-AE2B2EE968F5}" sibTransId="{C78F492A-1D34-4C92-8DA3-B17242873813}"/>
    <dgm:cxn modelId="{FC2DC46B-7F87-42B1-8F02-745B7350EF57}" srcId="{CF420BCB-F02E-4BB3-A056-6B62ADC0EFEE}" destId="{B8AE7EB2-1DA5-41FD-8EE4-5C9B627EC0B7}" srcOrd="1" destOrd="0" parTransId="{D3F4707D-5939-4DB4-8D9F-798AEA96AC30}" sibTransId="{D267EF33-B01C-418B-AEA4-C2D34656C033}"/>
    <dgm:cxn modelId="{80952E02-C355-4DB0-8ED3-26522BF87133}" type="presOf" srcId="{066260EB-CB5F-44B9-A46C-2AB0B88A08FE}" destId="{3E0C8124-7EED-49F3-B007-8D5C2ED10377}" srcOrd="0" destOrd="0" presId="urn:microsoft.com/office/officeart/2005/8/layout/chevron2"/>
    <dgm:cxn modelId="{7560727C-E701-48CD-BA5F-77729DC76AF7}" srcId="{B8AE7EB2-1DA5-41FD-8EE4-5C9B627EC0B7}" destId="{CC6E5D63-E776-4141-8984-B824A2E92C47}" srcOrd="0" destOrd="0" parTransId="{165BB2B1-5789-46A0-83EF-75D633D7EB36}" sibTransId="{79AD6F3F-F858-44A5-B542-05412CD690D6}"/>
    <dgm:cxn modelId="{830D71F3-CA7B-4251-ACA3-1158A75788DE}" type="presOf" srcId="{30C31F18-D869-49DD-8EB3-3F196EECE320}" destId="{34EB5A58-A5FD-4B72-8B95-5CC759EAB7A4}" srcOrd="0" destOrd="0" presId="urn:microsoft.com/office/officeart/2005/8/layout/chevron2"/>
    <dgm:cxn modelId="{9EE6B7DF-4979-4876-8075-7E42774458B7}" type="presOf" srcId="{CF420BCB-F02E-4BB3-A056-6B62ADC0EFEE}" destId="{F19EDD55-C618-49F7-A655-C3498FDADA1B}" srcOrd="0" destOrd="0" presId="urn:microsoft.com/office/officeart/2005/8/layout/chevron2"/>
    <dgm:cxn modelId="{CA9A67A2-F92F-41BB-B0D3-2C46EF3E1576}" type="presOf" srcId="{B8AE7EB2-1DA5-41FD-8EE4-5C9B627EC0B7}" destId="{9C3FAED2-E5A6-4B0B-801F-7ADAAA2187B7}" srcOrd="0" destOrd="0" presId="urn:microsoft.com/office/officeart/2005/8/layout/chevron2"/>
    <dgm:cxn modelId="{9E846396-C6F1-41A7-B1A3-D0D260BA2255}" srcId="{066260EB-CB5F-44B9-A46C-2AB0B88A08FE}" destId="{ECE3D9AB-FC97-43CD-B2D5-F08DFD66FA88}" srcOrd="0" destOrd="0" parTransId="{4293F46B-B707-4BC4-95FD-D2783703BA63}" sibTransId="{87637D7C-AC12-4F3A-858F-12F0DD2E8290}"/>
    <dgm:cxn modelId="{6066BAC7-AFA1-4482-BD45-24A259663013}" type="presOf" srcId="{B75273DE-E387-4F55-B927-62F5110A314E}" destId="{24DDD074-1608-4505-9796-7496B84B410F}" srcOrd="0" destOrd="1" presId="urn:microsoft.com/office/officeart/2005/8/layout/chevron2"/>
    <dgm:cxn modelId="{C6244F82-3F9F-4DAE-9A67-C608A81AD32D}" srcId="{066260EB-CB5F-44B9-A46C-2AB0B88A08FE}" destId="{B75273DE-E387-4F55-B927-62F5110A314E}" srcOrd="1" destOrd="0" parTransId="{9EEFE879-3E92-4679-B5CF-B802BA6E50BC}" sibTransId="{764FA23B-341B-4FE5-BFAC-04FF651AF2C9}"/>
    <dgm:cxn modelId="{D2C3B247-1CF7-46E4-92F7-9C072E64E44C}" srcId="{30C31F18-D869-49DD-8EB3-3F196EECE320}" destId="{F64CA092-D293-44ED-B5A1-BAE1DC57DA74}" srcOrd="0" destOrd="0" parTransId="{28EB57E1-79E2-418B-BDC3-EAC58AEB0AFE}" sibTransId="{A0ED3D67-AC8D-44EC-ADB8-660A28F87D98}"/>
    <dgm:cxn modelId="{54F17FAF-627B-4D39-87E9-7AA0CEBBDCC1}" type="presOf" srcId="{CC6E5D63-E776-4141-8984-B824A2E92C47}" destId="{8B6B6EAD-BA48-462A-8B1F-4F7E55CE3D5C}" srcOrd="0" destOrd="0" presId="urn:microsoft.com/office/officeart/2005/8/layout/chevron2"/>
    <dgm:cxn modelId="{EDC21945-8811-4BF9-9345-BF0C08595E44}" srcId="{CF420BCB-F02E-4BB3-A056-6B62ADC0EFEE}" destId="{30C31F18-D869-49DD-8EB3-3F196EECE320}" srcOrd="0" destOrd="0" parTransId="{059412D5-E94E-4BA5-885A-5031A852EF7E}" sibTransId="{F976C195-6325-4DDF-9C67-039BCCDA6131}"/>
    <dgm:cxn modelId="{48FAE8EF-231A-4632-84C6-A3EF7D70A5B6}" type="presOf" srcId="{3728F18D-A9C1-4E71-A8DB-1FC25181D26E}" destId="{8B6B6EAD-BA48-462A-8B1F-4F7E55CE3D5C}" srcOrd="0" destOrd="1" presId="urn:microsoft.com/office/officeart/2005/8/layout/chevron2"/>
    <dgm:cxn modelId="{A02A5037-6310-4CCB-A943-89D51AB87DAC}" type="presOf" srcId="{F64CA092-D293-44ED-B5A1-BAE1DC57DA74}" destId="{436CAD6E-0672-4B90-A540-EC26F202C713}" srcOrd="0" destOrd="0" presId="urn:microsoft.com/office/officeart/2005/8/layout/chevron2"/>
    <dgm:cxn modelId="{0680DD11-031B-4486-8889-C83FD54D682E}" srcId="{B8AE7EB2-1DA5-41FD-8EE4-5C9B627EC0B7}" destId="{3728F18D-A9C1-4E71-A8DB-1FC25181D26E}" srcOrd="1" destOrd="0" parTransId="{009B1078-A48D-4CDA-AD88-8B2D95E82FE4}" sibTransId="{311500E2-6967-400A-A11B-3C84FFBC9153}"/>
    <dgm:cxn modelId="{F28B49F2-6751-4D7B-B03B-F515819BE424}" type="presOf" srcId="{ECE3D9AB-FC97-43CD-B2D5-F08DFD66FA88}" destId="{24DDD074-1608-4505-9796-7496B84B410F}" srcOrd="0" destOrd="0" presId="urn:microsoft.com/office/officeart/2005/8/layout/chevron2"/>
    <dgm:cxn modelId="{6F7E29E5-715D-46EA-B4D3-777A17A1292E}" type="presParOf" srcId="{F19EDD55-C618-49F7-A655-C3498FDADA1B}" destId="{179D8190-D09A-4529-9EB7-7F80F9167E2B}" srcOrd="0" destOrd="0" presId="urn:microsoft.com/office/officeart/2005/8/layout/chevron2"/>
    <dgm:cxn modelId="{8A748E7D-21CF-4DC9-8413-1DFA95F0D03E}" type="presParOf" srcId="{179D8190-D09A-4529-9EB7-7F80F9167E2B}" destId="{34EB5A58-A5FD-4B72-8B95-5CC759EAB7A4}" srcOrd="0" destOrd="0" presId="urn:microsoft.com/office/officeart/2005/8/layout/chevron2"/>
    <dgm:cxn modelId="{E5C40DE1-1566-4FF1-962F-DBE6F68DD1D9}" type="presParOf" srcId="{179D8190-D09A-4529-9EB7-7F80F9167E2B}" destId="{436CAD6E-0672-4B90-A540-EC26F202C713}" srcOrd="1" destOrd="0" presId="urn:microsoft.com/office/officeart/2005/8/layout/chevron2"/>
    <dgm:cxn modelId="{C31384DA-0189-43B9-B297-012C369BB1A2}" type="presParOf" srcId="{F19EDD55-C618-49F7-A655-C3498FDADA1B}" destId="{1F2DE2DF-249B-4583-A3D3-6E3B9CC82437}" srcOrd="1" destOrd="0" presId="urn:microsoft.com/office/officeart/2005/8/layout/chevron2"/>
    <dgm:cxn modelId="{C1976DEA-AB2D-4482-BB06-C9EFFFE2AA6A}" type="presParOf" srcId="{F19EDD55-C618-49F7-A655-C3498FDADA1B}" destId="{A03DA123-7BC5-4763-B874-DF7E20CE35F3}" srcOrd="2" destOrd="0" presId="urn:microsoft.com/office/officeart/2005/8/layout/chevron2"/>
    <dgm:cxn modelId="{2B1BC2A9-353B-487B-BA9A-24976109DAB6}" type="presParOf" srcId="{A03DA123-7BC5-4763-B874-DF7E20CE35F3}" destId="{9C3FAED2-E5A6-4B0B-801F-7ADAAA2187B7}" srcOrd="0" destOrd="0" presId="urn:microsoft.com/office/officeart/2005/8/layout/chevron2"/>
    <dgm:cxn modelId="{C45CD04E-8251-4D6B-BFDE-5B1219021BD4}" type="presParOf" srcId="{A03DA123-7BC5-4763-B874-DF7E20CE35F3}" destId="{8B6B6EAD-BA48-462A-8B1F-4F7E55CE3D5C}" srcOrd="1" destOrd="0" presId="urn:microsoft.com/office/officeart/2005/8/layout/chevron2"/>
    <dgm:cxn modelId="{94A55703-F75F-4155-93BF-FDF9D7273110}" type="presParOf" srcId="{F19EDD55-C618-49F7-A655-C3498FDADA1B}" destId="{63736855-27FC-41A3-A58F-1EFC5A3397E4}" srcOrd="3" destOrd="0" presId="urn:microsoft.com/office/officeart/2005/8/layout/chevron2"/>
    <dgm:cxn modelId="{845104A4-EB0E-47E5-A0C8-39B3B9E53EF8}" type="presParOf" srcId="{F19EDD55-C618-49F7-A655-C3498FDADA1B}" destId="{133512FD-E814-401D-82DE-46B554D6817A}" srcOrd="4" destOrd="0" presId="urn:microsoft.com/office/officeart/2005/8/layout/chevron2"/>
    <dgm:cxn modelId="{1CE5B70C-FC7A-4C0C-B95B-FD12296AEF79}" type="presParOf" srcId="{133512FD-E814-401D-82DE-46B554D6817A}" destId="{3E0C8124-7EED-49F3-B007-8D5C2ED10377}" srcOrd="0" destOrd="0" presId="urn:microsoft.com/office/officeart/2005/8/layout/chevron2"/>
    <dgm:cxn modelId="{474A2ED7-2874-444D-8EB9-91296843336D}" type="presParOf" srcId="{133512FD-E814-401D-82DE-46B554D6817A}" destId="{24DDD074-1608-4505-9796-7496B84B410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63D1B-BA07-4789-A23B-9E924ABB66E0}">
      <dsp:nvSpPr>
        <dsp:cNvPr id="0" name=""/>
        <dsp:cNvSpPr/>
      </dsp:nvSpPr>
      <dsp:spPr>
        <a:xfrm>
          <a:off x="4308" y="3248691"/>
          <a:ext cx="2303784" cy="115189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Tổ</a:t>
          </a:r>
          <a:r>
            <a:rPr lang="en-US" sz="2500" kern="1200" dirty="0" smtClean="0"/>
            <a:t> </a:t>
          </a:r>
          <a:r>
            <a:rPr lang="en-US" sz="2500" kern="1200" dirty="0" err="1" smtClean="0"/>
            <a:t>chức</a:t>
          </a:r>
          <a:r>
            <a:rPr lang="en-US" sz="2500" kern="1200" dirty="0" smtClean="0"/>
            <a:t> GĐTP</a:t>
          </a:r>
          <a:endParaRPr lang="en-US" sz="2500" kern="1200" dirty="0"/>
        </a:p>
      </dsp:txBody>
      <dsp:txXfrm>
        <a:off x="38046" y="3282429"/>
        <a:ext cx="2236308" cy="1084416"/>
      </dsp:txXfrm>
    </dsp:sp>
    <dsp:sp modelId="{4DC35EA2-D56E-4387-B33F-E229BCCC432C}">
      <dsp:nvSpPr>
        <dsp:cNvPr id="0" name=""/>
        <dsp:cNvSpPr/>
      </dsp:nvSpPr>
      <dsp:spPr>
        <a:xfrm rot="18289469">
          <a:off x="1962011" y="3145908"/>
          <a:ext cx="1613677" cy="32783"/>
        </a:xfrm>
        <a:custGeom>
          <a:avLst/>
          <a:gdLst/>
          <a:ahLst/>
          <a:cxnLst/>
          <a:rect l="0" t="0" r="0" b="0"/>
          <a:pathLst>
            <a:path>
              <a:moveTo>
                <a:pt x="0" y="16391"/>
              </a:moveTo>
              <a:lnTo>
                <a:pt x="1613677" y="16391"/>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8508" y="3121958"/>
        <a:ext cx="80683" cy="80683"/>
      </dsp:txXfrm>
    </dsp:sp>
    <dsp:sp modelId="{6D1D58E0-1CDA-4AE8-B4B9-56B699BA99B1}">
      <dsp:nvSpPr>
        <dsp:cNvPr id="0" name=""/>
        <dsp:cNvSpPr/>
      </dsp:nvSpPr>
      <dsp:spPr>
        <a:xfrm>
          <a:off x="3229607" y="1924015"/>
          <a:ext cx="2303784" cy="115189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Công</a:t>
          </a:r>
          <a:r>
            <a:rPr lang="en-US" sz="2500" kern="1200" dirty="0" smtClean="0"/>
            <a:t> </a:t>
          </a:r>
          <a:r>
            <a:rPr lang="en-US" sz="2500" kern="1200" dirty="0" err="1" smtClean="0"/>
            <a:t>lập</a:t>
          </a:r>
          <a:endParaRPr lang="en-US" sz="2500" kern="1200" dirty="0"/>
        </a:p>
      </dsp:txBody>
      <dsp:txXfrm>
        <a:off x="3263345" y="1957753"/>
        <a:ext cx="2236308" cy="1084416"/>
      </dsp:txXfrm>
    </dsp:sp>
    <dsp:sp modelId="{EBF44CD7-0DFE-4C10-B7E7-ADFD6645F928}">
      <dsp:nvSpPr>
        <dsp:cNvPr id="0" name=""/>
        <dsp:cNvSpPr/>
      </dsp:nvSpPr>
      <dsp:spPr>
        <a:xfrm rot="18289469">
          <a:off x="5187310" y="1821232"/>
          <a:ext cx="1613677" cy="32783"/>
        </a:xfrm>
        <a:custGeom>
          <a:avLst/>
          <a:gdLst/>
          <a:ahLst/>
          <a:cxnLst/>
          <a:rect l="0" t="0" r="0" b="0"/>
          <a:pathLst>
            <a:path>
              <a:moveTo>
                <a:pt x="0" y="16391"/>
              </a:moveTo>
              <a:lnTo>
                <a:pt x="1613677" y="1639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53807" y="1797281"/>
        <a:ext cx="80683" cy="80683"/>
      </dsp:txXfrm>
    </dsp:sp>
    <dsp:sp modelId="{9490E459-9A48-4140-8D15-88EC01268997}">
      <dsp:nvSpPr>
        <dsp:cNvPr id="0" name=""/>
        <dsp:cNvSpPr/>
      </dsp:nvSpPr>
      <dsp:spPr>
        <a:xfrm>
          <a:off x="6454906" y="599339"/>
          <a:ext cx="2303784" cy="115189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solidFill>
                <a:schemeClr val="tx1"/>
              </a:solidFill>
            </a:rPr>
            <a:t>Pháp</a:t>
          </a:r>
          <a:r>
            <a:rPr lang="en-US" sz="2500" kern="1200" dirty="0" smtClean="0">
              <a:solidFill>
                <a:schemeClr val="tx1"/>
              </a:solidFill>
            </a:rPr>
            <a:t> y</a:t>
          </a:r>
          <a:endParaRPr lang="en-US" sz="2500" kern="1200" dirty="0">
            <a:solidFill>
              <a:schemeClr val="tx1"/>
            </a:solidFill>
          </a:endParaRPr>
        </a:p>
      </dsp:txBody>
      <dsp:txXfrm>
        <a:off x="6488644" y="633077"/>
        <a:ext cx="2236308" cy="1084416"/>
      </dsp:txXfrm>
    </dsp:sp>
    <dsp:sp modelId="{A01C5D8A-5F53-4B86-BC90-63D37FE188EF}">
      <dsp:nvSpPr>
        <dsp:cNvPr id="0" name=""/>
        <dsp:cNvSpPr/>
      </dsp:nvSpPr>
      <dsp:spPr>
        <a:xfrm>
          <a:off x="5533392" y="2483570"/>
          <a:ext cx="921513" cy="32783"/>
        </a:xfrm>
        <a:custGeom>
          <a:avLst/>
          <a:gdLst/>
          <a:ahLst/>
          <a:cxnLst/>
          <a:rect l="0" t="0" r="0" b="0"/>
          <a:pathLst>
            <a:path>
              <a:moveTo>
                <a:pt x="0" y="16391"/>
              </a:moveTo>
              <a:lnTo>
                <a:pt x="921513" y="1639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71111" y="2476923"/>
        <a:ext cx="46075" cy="46075"/>
      </dsp:txXfrm>
    </dsp:sp>
    <dsp:sp modelId="{14C0C96D-C209-4B8A-8D9A-9C855107B185}">
      <dsp:nvSpPr>
        <dsp:cNvPr id="0" name=""/>
        <dsp:cNvSpPr/>
      </dsp:nvSpPr>
      <dsp:spPr>
        <a:xfrm>
          <a:off x="6454906" y="1924015"/>
          <a:ext cx="2303784" cy="115189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solidFill>
                <a:schemeClr val="tx1"/>
              </a:solidFill>
            </a:rPr>
            <a:t>Pháp</a:t>
          </a:r>
          <a:r>
            <a:rPr lang="en-US" sz="2500" kern="1200" dirty="0" smtClean="0">
              <a:solidFill>
                <a:schemeClr val="tx1"/>
              </a:solidFill>
            </a:rPr>
            <a:t> y </a:t>
          </a:r>
          <a:r>
            <a:rPr lang="en-US" sz="2500" kern="1200" dirty="0" err="1" smtClean="0">
              <a:solidFill>
                <a:schemeClr val="tx1"/>
              </a:solidFill>
            </a:rPr>
            <a:t>tâm</a:t>
          </a:r>
          <a:r>
            <a:rPr lang="en-US" sz="2500" kern="1200" dirty="0" smtClean="0">
              <a:solidFill>
                <a:schemeClr val="tx1"/>
              </a:solidFill>
            </a:rPr>
            <a:t> </a:t>
          </a:r>
          <a:r>
            <a:rPr lang="en-US" sz="2500" kern="1200" dirty="0" err="1" smtClean="0">
              <a:solidFill>
                <a:schemeClr val="tx1"/>
              </a:solidFill>
            </a:rPr>
            <a:t>thần</a:t>
          </a:r>
          <a:endParaRPr lang="en-US" sz="2500" kern="1200" dirty="0">
            <a:solidFill>
              <a:schemeClr val="tx1"/>
            </a:solidFill>
          </a:endParaRPr>
        </a:p>
      </dsp:txBody>
      <dsp:txXfrm>
        <a:off x="6488644" y="1957753"/>
        <a:ext cx="2236308" cy="1084416"/>
      </dsp:txXfrm>
    </dsp:sp>
    <dsp:sp modelId="{486502F8-2A3E-4DF6-A82B-4E746AA7E916}">
      <dsp:nvSpPr>
        <dsp:cNvPr id="0" name=""/>
        <dsp:cNvSpPr/>
      </dsp:nvSpPr>
      <dsp:spPr>
        <a:xfrm rot="3310531">
          <a:off x="5187310" y="3145908"/>
          <a:ext cx="1613677" cy="32783"/>
        </a:xfrm>
        <a:custGeom>
          <a:avLst/>
          <a:gdLst/>
          <a:ahLst/>
          <a:cxnLst/>
          <a:rect l="0" t="0" r="0" b="0"/>
          <a:pathLst>
            <a:path>
              <a:moveTo>
                <a:pt x="0" y="16391"/>
              </a:moveTo>
              <a:lnTo>
                <a:pt x="1613677" y="1639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53807" y="3121958"/>
        <a:ext cx="80683" cy="80683"/>
      </dsp:txXfrm>
    </dsp:sp>
    <dsp:sp modelId="{8587EE47-AE47-4EB1-B9A5-7DBBCE4DFC55}">
      <dsp:nvSpPr>
        <dsp:cNvPr id="0" name=""/>
        <dsp:cNvSpPr/>
      </dsp:nvSpPr>
      <dsp:spPr>
        <a:xfrm>
          <a:off x="6454906" y="3248691"/>
          <a:ext cx="2303784" cy="115189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solidFill>
                <a:schemeClr val="tx1"/>
              </a:solidFill>
            </a:rPr>
            <a:t>Kỹ</a:t>
          </a:r>
          <a:r>
            <a:rPr lang="en-US" sz="2500" kern="1200" dirty="0" smtClean="0">
              <a:solidFill>
                <a:schemeClr val="tx1"/>
              </a:solidFill>
            </a:rPr>
            <a:t> </a:t>
          </a:r>
          <a:r>
            <a:rPr lang="en-US" sz="2500" kern="1200" dirty="0" err="1" smtClean="0">
              <a:solidFill>
                <a:schemeClr val="tx1"/>
              </a:solidFill>
            </a:rPr>
            <a:t>thuật</a:t>
          </a:r>
          <a:r>
            <a:rPr lang="en-US" sz="2500" kern="1200" dirty="0" smtClean="0">
              <a:solidFill>
                <a:schemeClr val="tx1"/>
              </a:solidFill>
            </a:rPr>
            <a:t> </a:t>
          </a:r>
          <a:r>
            <a:rPr lang="en-US" sz="2500" kern="1200" dirty="0" err="1" smtClean="0">
              <a:solidFill>
                <a:schemeClr val="tx1"/>
              </a:solidFill>
            </a:rPr>
            <a:t>hình</a:t>
          </a:r>
          <a:r>
            <a:rPr lang="en-US" sz="2500" kern="1200" dirty="0" smtClean="0">
              <a:solidFill>
                <a:schemeClr val="tx1"/>
              </a:solidFill>
            </a:rPr>
            <a:t> </a:t>
          </a:r>
          <a:r>
            <a:rPr lang="en-US" sz="2500" kern="1200" dirty="0" err="1" smtClean="0">
              <a:solidFill>
                <a:schemeClr val="tx1"/>
              </a:solidFill>
            </a:rPr>
            <a:t>sự</a:t>
          </a:r>
          <a:endParaRPr lang="en-US" sz="2500" kern="1200" dirty="0">
            <a:solidFill>
              <a:schemeClr val="tx1"/>
            </a:solidFill>
          </a:endParaRPr>
        </a:p>
      </dsp:txBody>
      <dsp:txXfrm>
        <a:off x="6488644" y="3282429"/>
        <a:ext cx="2236308" cy="1084416"/>
      </dsp:txXfrm>
    </dsp:sp>
    <dsp:sp modelId="{B69DE1C1-6B16-4D74-892A-069560C7AA30}">
      <dsp:nvSpPr>
        <dsp:cNvPr id="0" name=""/>
        <dsp:cNvSpPr/>
      </dsp:nvSpPr>
      <dsp:spPr>
        <a:xfrm>
          <a:off x="2308093" y="3808246"/>
          <a:ext cx="921513" cy="32783"/>
        </a:xfrm>
        <a:custGeom>
          <a:avLst/>
          <a:gdLst/>
          <a:ahLst/>
          <a:cxnLst/>
          <a:rect l="0" t="0" r="0" b="0"/>
          <a:pathLst>
            <a:path>
              <a:moveTo>
                <a:pt x="0" y="16391"/>
              </a:moveTo>
              <a:lnTo>
                <a:pt x="921513" y="16391"/>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45812" y="3801600"/>
        <a:ext cx="46075" cy="46075"/>
      </dsp:txXfrm>
    </dsp:sp>
    <dsp:sp modelId="{1B147DFC-6CFD-4A1C-B123-A5AD76A376EF}">
      <dsp:nvSpPr>
        <dsp:cNvPr id="0" name=""/>
        <dsp:cNvSpPr/>
      </dsp:nvSpPr>
      <dsp:spPr>
        <a:xfrm>
          <a:off x="3229607" y="3248691"/>
          <a:ext cx="2303784" cy="115189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Vụ</a:t>
          </a:r>
          <a:r>
            <a:rPr lang="en-US" sz="2500" kern="1200" dirty="0" smtClean="0"/>
            <a:t> </a:t>
          </a:r>
          <a:r>
            <a:rPr lang="en-US" sz="2500" kern="1200" dirty="0" err="1" smtClean="0"/>
            <a:t>việc</a:t>
          </a:r>
          <a:r>
            <a:rPr lang="en-US" sz="2500" kern="1200" dirty="0" smtClean="0"/>
            <a:t>: ở </a:t>
          </a:r>
          <a:r>
            <a:rPr lang="en-US" sz="2500" kern="1200" dirty="0" err="1" smtClean="0"/>
            <a:t>các</a:t>
          </a:r>
          <a:r>
            <a:rPr lang="en-US" sz="2500" kern="1200" dirty="0" smtClean="0"/>
            <a:t> </a:t>
          </a:r>
          <a:r>
            <a:rPr lang="en-US" sz="2500" kern="1200" dirty="0" err="1" smtClean="0"/>
            <a:t>lĩnh</a:t>
          </a:r>
          <a:r>
            <a:rPr lang="en-US" sz="2500" kern="1200" dirty="0" smtClean="0"/>
            <a:t> </a:t>
          </a:r>
          <a:r>
            <a:rPr lang="en-US" sz="2500" kern="1200" dirty="0" err="1" smtClean="0"/>
            <a:t>vực</a:t>
          </a:r>
          <a:endParaRPr lang="en-US" sz="2500" kern="1200" dirty="0"/>
        </a:p>
      </dsp:txBody>
      <dsp:txXfrm>
        <a:off x="3263345" y="3282429"/>
        <a:ext cx="2236308" cy="1084416"/>
      </dsp:txXfrm>
    </dsp:sp>
    <dsp:sp modelId="{AB8FC960-F650-404C-BE97-F6E557CC495C}">
      <dsp:nvSpPr>
        <dsp:cNvPr id="0" name=""/>
        <dsp:cNvSpPr/>
      </dsp:nvSpPr>
      <dsp:spPr>
        <a:xfrm rot="3310531">
          <a:off x="1962011" y="4470584"/>
          <a:ext cx="1613677" cy="32783"/>
        </a:xfrm>
        <a:custGeom>
          <a:avLst/>
          <a:gdLst/>
          <a:ahLst/>
          <a:cxnLst/>
          <a:rect l="0" t="0" r="0" b="0"/>
          <a:pathLst>
            <a:path>
              <a:moveTo>
                <a:pt x="0" y="16391"/>
              </a:moveTo>
              <a:lnTo>
                <a:pt x="1613677" y="16391"/>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8508" y="4446634"/>
        <a:ext cx="80683" cy="80683"/>
      </dsp:txXfrm>
    </dsp:sp>
    <dsp:sp modelId="{18B375C2-D248-4E97-8300-C8A7AB00A5CC}">
      <dsp:nvSpPr>
        <dsp:cNvPr id="0" name=""/>
        <dsp:cNvSpPr/>
      </dsp:nvSpPr>
      <dsp:spPr>
        <a:xfrm>
          <a:off x="3229607" y="4573368"/>
          <a:ext cx="2303784" cy="115189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Ngoài</a:t>
          </a:r>
          <a:r>
            <a:rPr lang="en-US" sz="2500" kern="1200" dirty="0" smtClean="0"/>
            <a:t> </a:t>
          </a:r>
          <a:r>
            <a:rPr lang="en-US" sz="2500" kern="1200" dirty="0" err="1" smtClean="0"/>
            <a:t>công</a:t>
          </a:r>
          <a:r>
            <a:rPr lang="en-US" sz="2500" kern="1200" dirty="0" smtClean="0"/>
            <a:t> </a:t>
          </a:r>
          <a:r>
            <a:rPr lang="en-US" sz="2500" kern="1200" dirty="0" err="1" smtClean="0"/>
            <a:t>lập</a:t>
          </a:r>
          <a:r>
            <a:rPr lang="en-US" sz="2500" kern="1200" dirty="0" smtClean="0"/>
            <a:t> – VPGĐTP (TC, NH, XD,VH)</a:t>
          </a:r>
          <a:endParaRPr lang="en-US" sz="2500" kern="1200" dirty="0"/>
        </a:p>
      </dsp:txBody>
      <dsp:txXfrm>
        <a:off x="3263345" y="4607106"/>
        <a:ext cx="2236308" cy="10844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41E49-D320-4AEA-A906-90CDD1000D23}">
      <dsp:nvSpPr>
        <dsp:cNvPr id="0" name=""/>
        <dsp:cNvSpPr/>
      </dsp:nvSpPr>
      <dsp:spPr>
        <a:xfrm>
          <a:off x="2998" y="2555624"/>
          <a:ext cx="2124000" cy="10620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TCPY</a:t>
          </a:r>
          <a:endParaRPr lang="en-US" sz="2600" kern="1200" dirty="0"/>
        </a:p>
      </dsp:txBody>
      <dsp:txXfrm>
        <a:off x="34103" y="2586729"/>
        <a:ext cx="2061790" cy="999790"/>
      </dsp:txXfrm>
    </dsp:sp>
    <dsp:sp modelId="{FCC208AA-E8AF-4E0C-BD70-96569D6492DD}">
      <dsp:nvSpPr>
        <dsp:cNvPr id="0" name=""/>
        <dsp:cNvSpPr/>
      </dsp:nvSpPr>
      <dsp:spPr>
        <a:xfrm rot="17945813">
          <a:off x="1678242" y="2306129"/>
          <a:ext cx="1747113" cy="34365"/>
        </a:xfrm>
        <a:custGeom>
          <a:avLst/>
          <a:gdLst/>
          <a:ahLst/>
          <a:cxnLst/>
          <a:rect l="0" t="0" r="0" b="0"/>
          <a:pathLst>
            <a:path>
              <a:moveTo>
                <a:pt x="0" y="17182"/>
              </a:moveTo>
              <a:lnTo>
                <a:pt x="1747113" y="1718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508121" y="2279634"/>
        <a:ext cx="87355" cy="87355"/>
      </dsp:txXfrm>
    </dsp:sp>
    <dsp:sp modelId="{0B30E16D-ACBE-46C6-887B-3C3F7602E6A3}">
      <dsp:nvSpPr>
        <dsp:cNvPr id="0" name=""/>
        <dsp:cNvSpPr/>
      </dsp:nvSpPr>
      <dsp:spPr>
        <a:xfrm>
          <a:off x="2976599" y="1028999"/>
          <a:ext cx="2124000" cy="106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Y </a:t>
          </a:r>
          <a:r>
            <a:rPr lang="en-US" sz="2600" kern="1200" dirty="0" err="1" smtClean="0"/>
            <a:t>tế</a:t>
          </a:r>
          <a:endParaRPr lang="en-US" sz="2600" kern="1200" dirty="0"/>
        </a:p>
      </dsp:txBody>
      <dsp:txXfrm>
        <a:off x="3007704" y="1060104"/>
        <a:ext cx="2061790" cy="999790"/>
      </dsp:txXfrm>
    </dsp:sp>
    <dsp:sp modelId="{B843B347-D8B1-43BF-AFE2-7F35287718CE}">
      <dsp:nvSpPr>
        <dsp:cNvPr id="0" name=""/>
        <dsp:cNvSpPr/>
      </dsp:nvSpPr>
      <dsp:spPr>
        <a:xfrm rot="19457599">
          <a:off x="5002257" y="1237491"/>
          <a:ext cx="1046285" cy="34365"/>
        </a:xfrm>
        <a:custGeom>
          <a:avLst/>
          <a:gdLst/>
          <a:ahLst/>
          <a:cxnLst/>
          <a:rect l="0" t="0" r="0" b="0"/>
          <a:pathLst>
            <a:path>
              <a:moveTo>
                <a:pt x="0" y="17182"/>
              </a:moveTo>
              <a:lnTo>
                <a:pt x="1046285"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99243" y="1228517"/>
        <a:ext cx="52314" cy="52314"/>
      </dsp:txXfrm>
    </dsp:sp>
    <dsp:sp modelId="{E6388631-42E7-4657-98CB-97951A0C460A}">
      <dsp:nvSpPr>
        <dsp:cNvPr id="0" name=""/>
        <dsp:cNvSpPr/>
      </dsp:nvSpPr>
      <dsp:spPr>
        <a:xfrm>
          <a:off x="5950200" y="418349"/>
          <a:ext cx="2124000" cy="1062000"/>
        </a:xfrm>
        <a:prstGeom prst="roundRect">
          <a:avLst>
            <a:gd name="adj" fmla="val 1000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err="1" smtClean="0">
              <a:solidFill>
                <a:schemeClr val="tx1"/>
              </a:solidFill>
            </a:rPr>
            <a:t>Viện</a:t>
          </a:r>
          <a:r>
            <a:rPr lang="en-US" sz="2600" kern="1200" dirty="0" smtClean="0">
              <a:solidFill>
                <a:schemeClr val="tx1"/>
              </a:solidFill>
            </a:rPr>
            <a:t> PY QG</a:t>
          </a:r>
          <a:endParaRPr lang="en-US" sz="2600" kern="1200" dirty="0">
            <a:solidFill>
              <a:schemeClr val="tx1"/>
            </a:solidFill>
          </a:endParaRPr>
        </a:p>
      </dsp:txBody>
      <dsp:txXfrm>
        <a:off x="5981305" y="449454"/>
        <a:ext cx="2061790" cy="999790"/>
      </dsp:txXfrm>
    </dsp:sp>
    <dsp:sp modelId="{14D22439-10FB-451E-81B8-9528950FA57C}">
      <dsp:nvSpPr>
        <dsp:cNvPr id="0" name=""/>
        <dsp:cNvSpPr/>
      </dsp:nvSpPr>
      <dsp:spPr>
        <a:xfrm rot="2047249">
          <a:off x="5012954" y="1828415"/>
          <a:ext cx="1018285" cy="34365"/>
        </a:xfrm>
        <a:custGeom>
          <a:avLst/>
          <a:gdLst/>
          <a:ahLst/>
          <a:cxnLst/>
          <a:rect l="0" t="0" r="0" b="0"/>
          <a:pathLst>
            <a:path>
              <a:moveTo>
                <a:pt x="0" y="17182"/>
              </a:moveTo>
              <a:lnTo>
                <a:pt x="1018285"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96640" y="1820140"/>
        <a:ext cx="50914" cy="50914"/>
      </dsp:txXfrm>
    </dsp:sp>
    <dsp:sp modelId="{679F64A8-9F04-4D4E-A7D8-874525AEF526}">
      <dsp:nvSpPr>
        <dsp:cNvPr id="0" name=""/>
        <dsp:cNvSpPr/>
      </dsp:nvSpPr>
      <dsp:spPr>
        <a:xfrm>
          <a:off x="5943594" y="1600196"/>
          <a:ext cx="2124000" cy="10620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TTPY </a:t>
          </a:r>
          <a:r>
            <a:rPr lang="en-US" sz="2600" kern="1200" dirty="0" err="1" smtClean="0">
              <a:solidFill>
                <a:schemeClr val="tx1"/>
              </a:solidFill>
            </a:rPr>
            <a:t>tỉnh</a:t>
          </a:r>
          <a:endParaRPr lang="en-US" sz="2600" kern="1200" dirty="0">
            <a:solidFill>
              <a:schemeClr val="tx1"/>
            </a:solidFill>
          </a:endParaRPr>
        </a:p>
      </dsp:txBody>
      <dsp:txXfrm>
        <a:off x="5974699" y="1631301"/>
        <a:ext cx="2061790" cy="999790"/>
      </dsp:txXfrm>
    </dsp:sp>
    <dsp:sp modelId="{383D1E13-9539-4FC5-8CC9-4CA740D0D8D3}">
      <dsp:nvSpPr>
        <dsp:cNvPr id="0" name=""/>
        <dsp:cNvSpPr/>
      </dsp:nvSpPr>
      <dsp:spPr>
        <a:xfrm rot="1186030">
          <a:off x="2100400" y="3222105"/>
          <a:ext cx="902797" cy="34365"/>
        </a:xfrm>
        <a:custGeom>
          <a:avLst/>
          <a:gdLst/>
          <a:ahLst/>
          <a:cxnLst/>
          <a:rect l="0" t="0" r="0" b="0"/>
          <a:pathLst>
            <a:path>
              <a:moveTo>
                <a:pt x="0" y="17182"/>
              </a:moveTo>
              <a:lnTo>
                <a:pt x="902797" y="1718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29229" y="3216717"/>
        <a:ext cx="45139" cy="45139"/>
      </dsp:txXfrm>
    </dsp:sp>
    <dsp:sp modelId="{54DF8ACA-3638-416A-813D-AE817A97BE59}">
      <dsp:nvSpPr>
        <dsp:cNvPr id="0" name=""/>
        <dsp:cNvSpPr/>
      </dsp:nvSpPr>
      <dsp:spPr>
        <a:xfrm>
          <a:off x="2976599" y="2860950"/>
          <a:ext cx="2124000" cy="106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err="1" smtClean="0"/>
            <a:t>Quân</a:t>
          </a:r>
          <a:r>
            <a:rPr lang="en-US" sz="2600" kern="1200" smtClean="0"/>
            <a:t> đội</a:t>
          </a:r>
          <a:endParaRPr lang="en-US" sz="2600" kern="1200" dirty="0"/>
        </a:p>
      </dsp:txBody>
      <dsp:txXfrm>
        <a:off x="3007704" y="2892055"/>
        <a:ext cx="2061790" cy="999790"/>
      </dsp:txXfrm>
    </dsp:sp>
    <dsp:sp modelId="{97D6913F-657C-4DD2-AA60-72E58B719687}">
      <dsp:nvSpPr>
        <dsp:cNvPr id="0" name=""/>
        <dsp:cNvSpPr/>
      </dsp:nvSpPr>
      <dsp:spPr>
        <a:xfrm>
          <a:off x="5100600" y="3374767"/>
          <a:ext cx="849600" cy="34365"/>
        </a:xfrm>
        <a:custGeom>
          <a:avLst/>
          <a:gdLst/>
          <a:ahLst/>
          <a:cxnLst/>
          <a:rect l="0" t="0" r="0" b="0"/>
          <a:pathLst>
            <a:path>
              <a:moveTo>
                <a:pt x="0" y="17182"/>
              </a:moveTo>
              <a:lnTo>
                <a:pt x="849600"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04160" y="3370710"/>
        <a:ext cx="42480" cy="42480"/>
      </dsp:txXfrm>
    </dsp:sp>
    <dsp:sp modelId="{C28548EF-6BD7-4929-A19D-333BC79C4DDA}">
      <dsp:nvSpPr>
        <dsp:cNvPr id="0" name=""/>
        <dsp:cNvSpPr/>
      </dsp:nvSpPr>
      <dsp:spPr>
        <a:xfrm>
          <a:off x="5950200" y="2860950"/>
          <a:ext cx="2124000" cy="1062000"/>
        </a:xfrm>
        <a:prstGeom prst="roundRect">
          <a:avLst>
            <a:gd name="adj" fmla="val 10000"/>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err="1" smtClean="0">
              <a:solidFill>
                <a:schemeClr val="tx1"/>
              </a:solidFill>
            </a:rPr>
            <a:t>Viện</a:t>
          </a:r>
          <a:r>
            <a:rPr lang="en-US" sz="2600" kern="1200" dirty="0" smtClean="0">
              <a:solidFill>
                <a:schemeClr val="tx1"/>
              </a:solidFill>
            </a:rPr>
            <a:t> PY </a:t>
          </a:r>
          <a:r>
            <a:rPr lang="en-US" sz="2600" kern="1200" dirty="0" err="1" smtClean="0">
              <a:solidFill>
                <a:schemeClr val="tx1"/>
              </a:solidFill>
            </a:rPr>
            <a:t>quân</a:t>
          </a:r>
          <a:r>
            <a:rPr lang="en-US" sz="2600" kern="1200" dirty="0" smtClean="0">
              <a:solidFill>
                <a:schemeClr val="tx1"/>
              </a:solidFill>
            </a:rPr>
            <a:t> </a:t>
          </a:r>
          <a:r>
            <a:rPr lang="en-US" sz="2600" kern="1200" dirty="0" err="1" smtClean="0">
              <a:solidFill>
                <a:schemeClr val="tx1"/>
              </a:solidFill>
            </a:rPr>
            <a:t>đội</a:t>
          </a:r>
          <a:endParaRPr lang="en-US" sz="2600" kern="1200" dirty="0">
            <a:solidFill>
              <a:schemeClr val="tx1"/>
            </a:solidFill>
          </a:endParaRPr>
        </a:p>
      </dsp:txBody>
      <dsp:txXfrm>
        <a:off x="5981305" y="2892055"/>
        <a:ext cx="2061790" cy="999790"/>
      </dsp:txXfrm>
    </dsp:sp>
    <dsp:sp modelId="{451A1526-A197-4BB5-939D-7165020F4144}">
      <dsp:nvSpPr>
        <dsp:cNvPr id="0" name=""/>
        <dsp:cNvSpPr/>
      </dsp:nvSpPr>
      <dsp:spPr>
        <a:xfrm rot="3654187">
          <a:off x="1678242" y="3832755"/>
          <a:ext cx="1747113" cy="34365"/>
        </a:xfrm>
        <a:custGeom>
          <a:avLst/>
          <a:gdLst/>
          <a:ahLst/>
          <a:cxnLst/>
          <a:rect l="0" t="0" r="0" b="0"/>
          <a:pathLst>
            <a:path>
              <a:moveTo>
                <a:pt x="0" y="17182"/>
              </a:moveTo>
              <a:lnTo>
                <a:pt x="1747113" y="1718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508121" y="3806259"/>
        <a:ext cx="87355" cy="87355"/>
      </dsp:txXfrm>
    </dsp:sp>
    <dsp:sp modelId="{99219CA7-578F-4C24-9882-4D75CE56CC10}">
      <dsp:nvSpPr>
        <dsp:cNvPr id="0" name=""/>
        <dsp:cNvSpPr/>
      </dsp:nvSpPr>
      <dsp:spPr>
        <a:xfrm>
          <a:off x="2976599" y="4082250"/>
          <a:ext cx="2124000" cy="106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err="1" smtClean="0"/>
            <a:t>Công</a:t>
          </a:r>
          <a:r>
            <a:rPr lang="en-US" sz="2600" kern="1200" dirty="0" smtClean="0"/>
            <a:t> an</a:t>
          </a:r>
          <a:endParaRPr lang="en-US" sz="2600" kern="1200" dirty="0"/>
        </a:p>
      </dsp:txBody>
      <dsp:txXfrm>
        <a:off x="3007704" y="4113355"/>
        <a:ext cx="2061790" cy="999790"/>
      </dsp:txXfrm>
    </dsp:sp>
    <dsp:sp modelId="{4BA181C5-03BB-44D7-B481-E1E4D05E408B}">
      <dsp:nvSpPr>
        <dsp:cNvPr id="0" name=""/>
        <dsp:cNvSpPr/>
      </dsp:nvSpPr>
      <dsp:spPr>
        <a:xfrm>
          <a:off x="5100600" y="4596067"/>
          <a:ext cx="849600" cy="34365"/>
        </a:xfrm>
        <a:custGeom>
          <a:avLst/>
          <a:gdLst/>
          <a:ahLst/>
          <a:cxnLst/>
          <a:rect l="0" t="0" r="0" b="0"/>
          <a:pathLst>
            <a:path>
              <a:moveTo>
                <a:pt x="0" y="17182"/>
              </a:moveTo>
              <a:lnTo>
                <a:pt x="849600"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04160" y="4592010"/>
        <a:ext cx="42480" cy="42480"/>
      </dsp:txXfrm>
    </dsp:sp>
    <dsp:sp modelId="{E98E6510-3A5E-4DF5-9F93-B20F71DB0012}">
      <dsp:nvSpPr>
        <dsp:cNvPr id="0" name=""/>
        <dsp:cNvSpPr/>
      </dsp:nvSpPr>
      <dsp:spPr>
        <a:xfrm>
          <a:off x="5950200" y="4082250"/>
          <a:ext cx="2124000" cy="10620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TT GĐPY </a:t>
          </a:r>
          <a:r>
            <a:rPr lang="en-US" sz="2600" kern="1200" dirty="0" err="1" smtClean="0">
              <a:solidFill>
                <a:schemeClr val="tx1"/>
              </a:solidFill>
            </a:rPr>
            <a:t>thuộc</a:t>
          </a:r>
          <a:r>
            <a:rPr lang="en-US" sz="2600" kern="1200" dirty="0" smtClean="0">
              <a:solidFill>
                <a:schemeClr val="tx1"/>
              </a:solidFill>
            </a:rPr>
            <a:t> </a:t>
          </a:r>
          <a:r>
            <a:rPr lang="en-US" sz="2600" kern="1200" dirty="0" err="1" smtClean="0">
              <a:solidFill>
                <a:schemeClr val="tx1"/>
              </a:solidFill>
            </a:rPr>
            <a:t>Viện</a:t>
          </a:r>
          <a:r>
            <a:rPr lang="en-US" sz="2600" kern="1200" dirty="0" smtClean="0">
              <a:solidFill>
                <a:schemeClr val="tx1"/>
              </a:solidFill>
            </a:rPr>
            <a:t> KHHS</a:t>
          </a:r>
          <a:endParaRPr lang="en-US" sz="2600" kern="1200" dirty="0">
            <a:solidFill>
              <a:schemeClr val="tx1"/>
            </a:solidFill>
          </a:endParaRPr>
        </a:p>
      </dsp:txBody>
      <dsp:txXfrm>
        <a:off x="5981305" y="4113355"/>
        <a:ext cx="2061790" cy="9997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A981A-1E72-46F4-ACBB-B7A5151235F0}">
      <dsp:nvSpPr>
        <dsp:cNvPr id="0" name=""/>
        <dsp:cNvSpPr/>
      </dsp:nvSpPr>
      <dsp:spPr>
        <a:xfrm>
          <a:off x="2473895" y="37"/>
          <a:ext cx="1492448" cy="746224"/>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err="1" smtClean="0"/>
            <a:t>Trung</a:t>
          </a:r>
          <a:r>
            <a:rPr lang="en-US" sz="2300" kern="1200" dirty="0" smtClean="0"/>
            <a:t> </a:t>
          </a:r>
          <a:r>
            <a:rPr lang="en-US" sz="2300" kern="1200" dirty="0" err="1" smtClean="0"/>
            <a:t>ương</a:t>
          </a:r>
          <a:endParaRPr lang="en-US" sz="2300" kern="1200" dirty="0"/>
        </a:p>
      </dsp:txBody>
      <dsp:txXfrm>
        <a:off x="2495751" y="21893"/>
        <a:ext cx="1448736" cy="702512"/>
      </dsp:txXfrm>
    </dsp:sp>
    <dsp:sp modelId="{872BE859-8D70-4D2D-98DD-F177DB1E8DF8}">
      <dsp:nvSpPr>
        <dsp:cNvPr id="0" name=""/>
        <dsp:cNvSpPr/>
      </dsp:nvSpPr>
      <dsp:spPr>
        <a:xfrm>
          <a:off x="2623140" y="746261"/>
          <a:ext cx="149244" cy="559668"/>
        </a:xfrm>
        <a:custGeom>
          <a:avLst/>
          <a:gdLst/>
          <a:ahLst/>
          <a:cxnLst/>
          <a:rect l="0" t="0" r="0" b="0"/>
          <a:pathLst>
            <a:path>
              <a:moveTo>
                <a:pt x="0" y="0"/>
              </a:moveTo>
              <a:lnTo>
                <a:pt x="0" y="559668"/>
              </a:lnTo>
              <a:lnTo>
                <a:pt x="149244" y="55966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ECC4D7-3D75-4CC3-901A-EDD3B84CF46A}">
      <dsp:nvSpPr>
        <dsp:cNvPr id="0" name=""/>
        <dsp:cNvSpPr/>
      </dsp:nvSpPr>
      <dsp:spPr>
        <a:xfrm>
          <a:off x="2772385" y="93281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err="1" smtClean="0"/>
            <a:t>Viện</a:t>
          </a:r>
          <a:r>
            <a:rPr lang="en-US" sz="1700" kern="1200" dirty="0" smtClean="0"/>
            <a:t> PYTT TW (HN)</a:t>
          </a:r>
          <a:endParaRPr lang="en-US" sz="1700" kern="1200" dirty="0"/>
        </a:p>
      </dsp:txBody>
      <dsp:txXfrm>
        <a:off x="2794241" y="954673"/>
        <a:ext cx="1150246" cy="702512"/>
      </dsp:txXfrm>
    </dsp:sp>
    <dsp:sp modelId="{2B7B490D-2308-4ECE-8FEE-6BACCCCB82EF}">
      <dsp:nvSpPr>
        <dsp:cNvPr id="0" name=""/>
        <dsp:cNvSpPr/>
      </dsp:nvSpPr>
      <dsp:spPr>
        <a:xfrm>
          <a:off x="2623140" y="746261"/>
          <a:ext cx="149244" cy="1492448"/>
        </a:xfrm>
        <a:custGeom>
          <a:avLst/>
          <a:gdLst/>
          <a:ahLst/>
          <a:cxnLst/>
          <a:rect l="0" t="0" r="0" b="0"/>
          <a:pathLst>
            <a:path>
              <a:moveTo>
                <a:pt x="0" y="0"/>
              </a:moveTo>
              <a:lnTo>
                <a:pt x="0" y="1492448"/>
              </a:lnTo>
              <a:lnTo>
                <a:pt x="149244" y="149244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C45453-8281-40C5-ADB1-B0A2233DB502}">
      <dsp:nvSpPr>
        <dsp:cNvPr id="0" name=""/>
        <dsp:cNvSpPr/>
      </dsp:nvSpPr>
      <dsp:spPr>
        <a:xfrm>
          <a:off x="2772385" y="186559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err="1" smtClean="0"/>
            <a:t>Viện</a:t>
          </a:r>
          <a:r>
            <a:rPr lang="en-US" sz="1700" kern="1200" dirty="0" smtClean="0"/>
            <a:t> PYTT TT </a:t>
          </a:r>
          <a:r>
            <a:rPr lang="en-US" sz="1700" kern="1200" dirty="0" err="1" smtClean="0"/>
            <a:t>Biên</a:t>
          </a:r>
          <a:r>
            <a:rPr lang="en-US" sz="1700" kern="1200" dirty="0" smtClean="0"/>
            <a:t> </a:t>
          </a:r>
          <a:r>
            <a:rPr lang="en-US" sz="1700" kern="1200" dirty="0" err="1" smtClean="0"/>
            <a:t>Hòa</a:t>
          </a:r>
          <a:endParaRPr lang="en-US" sz="1700" kern="1200" dirty="0"/>
        </a:p>
      </dsp:txBody>
      <dsp:txXfrm>
        <a:off x="2794241" y="1887453"/>
        <a:ext cx="1150246" cy="702512"/>
      </dsp:txXfrm>
    </dsp:sp>
    <dsp:sp modelId="{D8112E55-83BD-4929-BD17-C54145BE7B9F}">
      <dsp:nvSpPr>
        <dsp:cNvPr id="0" name=""/>
        <dsp:cNvSpPr/>
      </dsp:nvSpPr>
      <dsp:spPr>
        <a:xfrm>
          <a:off x="4339456" y="37"/>
          <a:ext cx="1492448" cy="74622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err="1" smtClean="0">
              <a:solidFill>
                <a:srgbClr val="FF0000"/>
              </a:solidFill>
            </a:rPr>
            <a:t>Khu</a:t>
          </a:r>
          <a:r>
            <a:rPr lang="en-US" sz="2300" kern="1200" dirty="0" smtClean="0">
              <a:solidFill>
                <a:srgbClr val="FF0000"/>
              </a:solidFill>
            </a:rPr>
            <a:t> </a:t>
          </a:r>
          <a:r>
            <a:rPr lang="en-US" sz="2300" kern="1200" dirty="0" err="1" smtClean="0">
              <a:solidFill>
                <a:srgbClr val="FF0000"/>
              </a:solidFill>
            </a:rPr>
            <a:t>vực</a:t>
          </a:r>
          <a:endParaRPr lang="en-US" sz="2300" kern="1200" dirty="0">
            <a:solidFill>
              <a:srgbClr val="FF0000"/>
            </a:solidFill>
          </a:endParaRPr>
        </a:p>
      </dsp:txBody>
      <dsp:txXfrm>
        <a:off x="4361312" y="21893"/>
        <a:ext cx="1448736" cy="702512"/>
      </dsp:txXfrm>
    </dsp:sp>
    <dsp:sp modelId="{13699603-9F63-4B43-8A2B-DDDDD93A89B6}">
      <dsp:nvSpPr>
        <dsp:cNvPr id="0" name=""/>
        <dsp:cNvSpPr/>
      </dsp:nvSpPr>
      <dsp:spPr>
        <a:xfrm>
          <a:off x="4488700" y="746261"/>
          <a:ext cx="149244" cy="559668"/>
        </a:xfrm>
        <a:custGeom>
          <a:avLst/>
          <a:gdLst/>
          <a:ahLst/>
          <a:cxnLst/>
          <a:rect l="0" t="0" r="0" b="0"/>
          <a:pathLst>
            <a:path>
              <a:moveTo>
                <a:pt x="0" y="0"/>
              </a:moveTo>
              <a:lnTo>
                <a:pt x="0" y="559668"/>
              </a:lnTo>
              <a:lnTo>
                <a:pt x="149244" y="55966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2FF5A9-9D54-41AA-9757-879F893AD231}">
      <dsp:nvSpPr>
        <dsp:cNvPr id="0" name=""/>
        <dsp:cNvSpPr/>
      </dsp:nvSpPr>
      <dsp:spPr>
        <a:xfrm>
          <a:off x="4637945" y="93281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a:t>
          </a:r>
          <a:r>
            <a:rPr lang="en-US" sz="1700" kern="1200" dirty="0" err="1" smtClean="0"/>
            <a:t>Phú</a:t>
          </a:r>
          <a:r>
            <a:rPr lang="en-US" sz="1700" kern="1200" dirty="0" smtClean="0"/>
            <a:t> </a:t>
          </a:r>
          <a:r>
            <a:rPr lang="en-US" sz="1700" kern="1200" dirty="0" err="1" smtClean="0"/>
            <a:t>Thọ</a:t>
          </a:r>
          <a:endParaRPr lang="en-US" sz="1700" kern="1200" dirty="0"/>
        </a:p>
      </dsp:txBody>
      <dsp:txXfrm>
        <a:off x="4659801" y="954673"/>
        <a:ext cx="1150246" cy="702512"/>
      </dsp:txXfrm>
    </dsp:sp>
    <dsp:sp modelId="{74D596E0-9843-41D8-868F-93A3EB2AF217}">
      <dsp:nvSpPr>
        <dsp:cNvPr id="0" name=""/>
        <dsp:cNvSpPr/>
      </dsp:nvSpPr>
      <dsp:spPr>
        <a:xfrm>
          <a:off x="4488700" y="746261"/>
          <a:ext cx="149244" cy="1492448"/>
        </a:xfrm>
        <a:custGeom>
          <a:avLst/>
          <a:gdLst/>
          <a:ahLst/>
          <a:cxnLst/>
          <a:rect l="0" t="0" r="0" b="0"/>
          <a:pathLst>
            <a:path>
              <a:moveTo>
                <a:pt x="0" y="0"/>
              </a:moveTo>
              <a:lnTo>
                <a:pt x="0" y="1492448"/>
              </a:lnTo>
              <a:lnTo>
                <a:pt x="149244" y="149244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142422-A486-429D-9724-E584492B71A7}">
      <dsp:nvSpPr>
        <dsp:cNvPr id="0" name=""/>
        <dsp:cNvSpPr/>
      </dsp:nvSpPr>
      <dsp:spPr>
        <a:xfrm>
          <a:off x="4637945" y="186559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TT </a:t>
          </a:r>
          <a:r>
            <a:rPr lang="en-US" sz="1700" kern="1200" dirty="0" err="1" smtClean="0"/>
            <a:t>Huế</a:t>
          </a:r>
          <a:endParaRPr lang="en-US" sz="1700" kern="1200" dirty="0"/>
        </a:p>
      </dsp:txBody>
      <dsp:txXfrm>
        <a:off x="4659801" y="1887453"/>
        <a:ext cx="1150246" cy="702512"/>
      </dsp:txXfrm>
    </dsp:sp>
    <dsp:sp modelId="{1F6B4E2A-56CA-4D2B-866D-C734A16B6E32}">
      <dsp:nvSpPr>
        <dsp:cNvPr id="0" name=""/>
        <dsp:cNvSpPr/>
      </dsp:nvSpPr>
      <dsp:spPr>
        <a:xfrm>
          <a:off x="4488700" y="746261"/>
          <a:ext cx="149244" cy="2425228"/>
        </a:xfrm>
        <a:custGeom>
          <a:avLst/>
          <a:gdLst/>
          <a:ahLst/>
          <a:cxnLst/>
          <a:rect l="0" t="0" r="0" b="0"/>
          <a:pathLst>
            <a:path>
              <a:moveTo>
                <a:pt x="0" y="0"/>
              </a:moveTo>
              <a:lnTo>
                <a:pt x="0" y="2425228"/>
              </a:lnTo>
              <a:lnTo>
                <a:pt x="149244" y="242522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C55E1B-2174-44A6-9391-4AAB8EF7A67B}">
      <dsp:nvSpPr>
        <dsp:cNvPr id="0" name=""/>
        <dsp:cNvSpPr/>
      </dsp:nvSpPr>
      <dsp:spPr>
        <a:xfrm>
          <a:off x="4637945" y="2798378"/>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a:t>
          </a:r>
          <a:r>
            <a:rPr lang="en-US" sz="1700" kern="1200" dirty="0" err="1" smtClean="0"/>
            <a:t>Đắk</a:t>
          </a:r>
          <a:r>
            <a:rPr lang="en-US" sz="1700" kern="1200" dirty="0" smtClean="0"/>
            <a:t> </a:t>
          </a:r>
          <a:r>
            <a:rPr lang="en-US" sz="1700" kern="1200" dirty="0" err="1" smtClean="0"/>
            <a:t>Lắk</a:t>
          </a:r>
          <a:endParaRPr lang="en-US" sz="1700" kern="1200" dirty="0"/>
        </a:p>
      </dsp:txBody>
      <dsp:txXfrm>
        <a:off x="4659801" y="2820234"/>
        <a:ext cx="1150246" cy="702512"/>
      </dsp:txXfrm>
    </dsp:sp>
    <dsp:sp modelId="{55FA1E2F-919C-4446-B4F2-71275F3493B2}">
      <dsp:nvSpPr>
        <dsp:cNvPr id="0" name=""/>
        <dsp:cNvSpPr/>
      </dsp:nvSpPr>
      <dsp:spPr>
        <a:xfrm>
          <a:off x="4488700" y="746261"/>
          <a:ext cx="149244" cy="3358008"/>
        </a:xfrm>
        <a:custGeom>
          <a:avLst/>
          <a:gdLst/>
          <a:ahLst/>
          <a:cxnLst/>
          <a:rect l="0" t="0" r="0" b="0"/>
          <a:pathLst>
            <a:path>
              <a:moveTo>
                <a:pt x="0" y="0"/>
              </a:moveTo>
              <a:lnTo>
                <a:pt x="0" y="3358008"/>
              </a:lnTo>
              <a:lnTo>
                <a:pt x="149244" y="335800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89C221-2CC6-4929-8B52-88107E4AC975}">
      <dsp:nvSpPr>
        <dsp:cNvPr id="0" name=""/>
        <dsp:cNvSpPr/>
      </dsp:nvSpPr>
      <dsp:spPr>
        <a:xfrm>
          <a:off x="4637945" y="3731158"/>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TP. HCM</a:t>
          </a:r>
          <a:endParaRPr lang="en-US" sz="1700" kern="1200" dirty="0"/>
        </a:p>
      </dsp:txBody>
      <dsp:txXfrm>
        <a:off x="4659801" y="3753014"/>
        <a:ext cx="1150246" cy="702512"/>
      </dsp:txXfrm>
    </dsp:sp>
    <dsp:sp modelId="{C4A320C1-451C-4337-9EC2-346FD290DB6F}">
      <dsp:nvSpPr>
        <dsp:cNvPr id="0" name=""/>
        <dsp:cNvSpPr/>
      </dsp:nvSpPr>
      <dsp:spPr>
        <a:xfrm>
          <a:off x="4488700" y="746261"/>
          <a:ext cx="149244" cy="4290789"/>
        </a:xfrm>
        <a:custGeom>
          <a:avLst/>
          <a:gdLst/>
          <a:ahLst/>
          <a:cxnLst/>
          <a:rect l="0" t="0" r="0" b="0"/>
          <a:pathLst>
            <a:path>
              <a:moveTo>
                <a:pt x="0" y="0"/>
              </a:moveTo>
              <a:lnTo>
                <a:pt x="0" y="4290789"/>
              </a:lnTo>
              <a:lnTo>
                <a:pt x="149244" y="429078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D9868B-3431-4D88-891E-3FBD7ADB5DD9}">
      <dsp:nvSpPr>
        <dsp:cNvPr id="0" name=""/>
        <dsp:cNvSpPr/>
      </dsp:nvSpPr>
      <dsp:spPr>
        <a:xfrm>
          <a:off x="4637945" y="4663938"/>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a:t>
          </a:r>
          <a:r>
            <a:rPr lang="en-US" sz="1700" kern="1200" dirty="0" err="1" smtClean="0"/>
            <a:t>Cần</a:t>
          </a:r>
          <a:r>
            <a:rPr lang="en-US" sz="1700" kern="1200" dirty="0" smtClean="0"/>
            <a:t> </a:t>
          </a:r>
          <a:r>
            <a:rPr lang="en-US" sz="1700" kern="1200" dirty="0" err="1" smtClean="0"/>
            <a:t>Thơ</a:t>
          </a:r>
          <a:endParaRPr lang="en-US" sz="1700" kern="1200" dirty="0"/>
        </a:p>
      </dsp:txBody>
      <dsp:txXfrm>
        <a:off x="4659801" y="4685794"/>
        <a:ext cx="1150246" cy="7025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E8D06-6D61-41CE-ADB3-F3F119C1BA75}">
      <dsp:nvSpPr>
        <dsp:cNvPr id="0" name=""/>
        <dsp:cNvSpPr/>
      </dsp:nvSpPr>
      <dsp:spPr>
        <a:xfrm>
          <a:off x="1122" y="2496197"/>
          <a:ext cx="2205198" cy="11025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TCKTHS</a:t>
          </a:r>
          <a:endParaRPr lang="en-US" sz="3500" kern="1200" dirty="0"/>
        </a:p>
      </dsp:txBody>
      <dsp:txXfrm>
        <a:off x="33416" y="2528491"/>
        <a:ext cx="2140610" cy="1038011"/>
      </dsp:txXfrm>
    </dsp:sp>
    <dsp:sp modelId="{78757FAD-65F8-4626-BA55-EBEE33E08B0C}">
      <dsp:nvSpPr>
        <dsp:cNvPr id="0" name=""/>
        <dsp:cNvSpPr/>
      </dsp:nvSpPr>
      <dsp:spPr>
        <a:xfrm rot="17945813">
          <a:off x="1740409" y="2236832"/>
          <a:ext cx="1813903" cy="36342"/>
        </a:xfrm>
        <a:custGeom>
          <a:avLst/>
          <a:gdLst/>
          <a:ahLst/>
          <a:cxnLst/>
          <a:rect l="0" t="0" r="0" b="0"/>
          <a:pathLst>
            <a:path>
              <a:moveTo>
                <a:pt x="0" y="18171"/>
              </a:moveTo>
              <a:lnTo>
                <a:pt x="1813903" y="1817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602013" y="2209656"/>
        <a:ext cx="90695" cy="90695"/>
      </dsp:txXfrm>
    </dsp:sp>
    <dsp:sp modelId="{93EC18C3-144F-49F7-83B4-B9AC846F0E75}">
      <dsp:nvSpPr>
        <dsp:cNvPr id="0" name=""/>
        <dsp:cNvSpPr/>
      </dsp:nvSpPr>
      <dsp:spPr>
        <a:xfrm>
          <a:off x="3088400" y="911211"/>
          <a:ext cx="2205198" cy="110259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chemeClr val="tx1"/>
              </a:solidFill>
            </a:rPr>
            <a:t>Công</a:t>
          </a:r>
          <a:r>
            <a:rPr lang="en-US" sz="3500" kern="1200" dirty="0" smtClean="0">
              <a:solidFill>
                <a:schemeClr val="tx1"/>
              </a:solidFill>
            </a:rPr>
            <a:t> an</a:t>
          </a:r>
          <a:endParaRPr lang="en-US" sz="3500" kern="1200" dirty="0">
            <a:solidFill>
              <a:schemeClr val="tx1"/>
            </a:solidFill>
          </a:endParaRPr>
        </a:p>
      </dsp:txBody>
      <dsp:txXfrm>
        <a:off x="3120694" y="943505"/>
        <a:ext cx="2140610" cy="1038011"/>
      </dsp:txXfrm>
    </dsp:sp>
    <dsp:sp modelId="{AC3D8D91-7A73-475F-B11F-300FFAA3B8C0}">
      <dsp:nvSpPr>
        <dsp:cNvPr id="0" name=""/>
        <dsp:cNvSpPr/>
      </dsp:nvSpPr>
      <dsp:spPr>
        <a:xfrm rot="19457599">
          <a:off x="5191496" y="1127342"/>
          <a:ext cx="1086284" cy="36342"/>
        </a:xfrm>
        <a:custGeom>
          <a:avLst/>
          <a:gdLst/>
          <a:ahLst/>
          <a:cxnLst/>
          <a:rect l="0" t="0" r="0" b="0"/>
          <a:pathLst>
            <a:path>
              <a:moveTo>
                <a:pt x="0" y="18171"/>
              </a:moveTo>
              <a:lnTo>
                <a:pt x="1086284"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7482" y="1118356"/>
        <a:ext cx="54314" cy="54314"/>
      </dsp:txXfrm>
    </dsp:sp>
    <dsp:sp modelId="{3F0B4822-57D6-4546-AFF1-053F5670C110}">
      <dsp:nvSpPr>
        <dsp:cNvPr id="0" name=""/>
        <dsp:cNvSpPr/>
      </dsp:nvSpPr>
      <dsp:spPr>
        <a:xfrm>
          <a:off x="6175678" y="277216"/>
          <a:ext cx="2205198" cy="1102599"/>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t>Viện</a:t>
          </a:r>
          <a:r>
            <a:rPr lang="en-US" sz="3500" kern="1200" dirty="0" smtClean="0"/>
            <a:t> KHHS</a:t>
          </a:r>
          <a:endParaRPr lang="en-US" sz="3500" kern="1200" dirty="0"/>
        </a:p>
      </dsp:txBody>
      <dsp:txXfrm>
        <a:off x="6207972" y="309510"/>
        <a:ext cx="2140610" cy="1038011"/>
      </dsp:txXfrm>
    </dsp:sp>
    <dsp:sp modelId="{DDCFC1E4-BB28-4F03-8BFF-1F6511DBFC0D}">
      <dsp:nvSpPr>
        <dsp:cNvPr id="0" name=""/>
        <dsp:cNvSpPr/>
      </dsp:nvSpPr>
      <dsp:spPr>
        <a:xfrm rot="2142401">
          <a:off x="5191496" y="1761336"/>
          <a:ext cx="1086284" cy="36342"/>
        </a:xfrm>
        <a:custGeom>
          <a:avLst/>
          <a:gdLst/>
          <a:ahLst/>
          <a:cxnLst/>
          <a:rect l="0" t="0" r="0" b="0"/>
          <a:pathLst>
            <a:path>
              <a:moveTo>
                <a:pt x="0" y="18171"/>
              </a:moveTo>
              <a:lnTo>
                <a:pt x="1086284"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7482" y="1752350"/>
        <a:ext cx="54314" cy="54314"/>
      </dsp:txXfrm>
    </dsp:sp>
    <dsp:sp modelId="{DCDEF697-4A01-4089-B2F2-D500E94067B9}">
      <dsp:nvSpPr>
        <dsp:cNvPr id="0" name=""/>
        <dsp:cNvSpPr/>
      </dsp:nvSpPr>
      <dsp:spPr>
        <a:xfrm>
          <a:off x="6175678" y="1545205"/>
          <a:ext cx="2205198" cy="11025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t>Phòng</a:t>
          </a:r>
          <a:r>
            <a:rPr lang="en-US" sz="3500" kern="1200" dirty="0" smtClean="0"/>
            <a:t> KTHS</a:t>
          </a:r>
          <a:endParaRPr lang="en-US" sz="3500" kern="1200" dirty="0"/>
        </a:p>
      </dsp:txBody>
      <dsp:txXfrm>
        <a:off x="6207972" y="1577499"/>
        <a:ext cx="2140610" cy="1038011"/>
      </dsp:txXfrm>
    </dsp:sp>
    <dsp:sp modelId="{A6BF75BB-FBAB-4300-A6F1-317897D9C8F2}">
      <dsp:nvSpPr>
        <dsp:cNvPr id="0" name=""/>
        <dsp:cNvSpPr/>
      </dsp:nvSpPr>
      <dsp:spPr>
        <a:xfrm rot="1186030">
          <a:off x="2178705" y="3187824"/>
          <a:ext cx="937310" cy="36342"/>
        </a:xfrm>
        <a:custGeom>
          <a:avLst/>
          <a:gdLst/>
          <a:ahLst/>
          <a:cxnLst/>
          <a:rect l="0" t="0" r="0" b="0"/>
          <a:pathLst>
            <a:path>
              <a:moveTo>
                <a:pt x="0" y="18171"/>
              </a:moveTo>
              <a:lnTo>
                <a:pt x="937310" y="1817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23928" y="3182563"/>
        <a:ext cx="46865" cy="46865"/>
      </dsp:txXfrm>
    </dsp:sp>
    <dsp:sp modelId="{AFFD4B38-E66C-4DB8-837A-060DCF35135E}">
      <dsp:nvSpPr>
        <dsp:cNvPr id="0" name=""/>
        <dsp:cNvSpPr/>
      </dsp:nvSpPr>
      <dsp:spPr>
        <a:xfrm>
          <a:off x="3088400" y="2813194"/>
          <a:ext cx="2205198" cy="110259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chemeClr val="tx1"/>
              </a:solidFill>
            </a:rPr>
            <a:t>Quân</a:t>
          </a:r>
          <a:r>
            <a:rPr lang="en-US" sz="3500" kern="1200" dirty="0" smtClean="0">
              <a:solidFill>
                <a:schemeClr val="tx1"/>
              </a:solidFill>
            </a:rPr>
            <a:t> </a:t>
          </a:r>
          <a:r>
            <a:rPr lang="en-US" sz="3500" kern="1200" dirty="0" err="1" smtClean="0">
              <a:solidFill>
                <a:schemeClr val="tx1"/>
              </a:solidFill>
            </a:rPr>
            <a:t>đội</a:t>
          </a:r>
          <a:endParaRPr lang="en-US" sz="3500" kern="1200" dirty="0">
            <a:solidFill>
              <a:schemeClr val="tx1"/>
            </a:solidFill>
          </a:endParaRPr>
        </a:p>
      </dsp:txBody>
      <dsp:txXfrm>
        <a:off x="3120694" y="2845488"/>
        <a:ext cx="2140610" cy="1038011"/>
      </dsp:txXfrm>
    </dsp:sp>
    <dsp:sp modelId="{0BF2B868-18CD-4AA2-AE40-41402B57B38A}">
      <dsp:nvSpPr>
        <dsp:cNvPr id="0" name=""/>
        <dsp:cNvSpPr/>
      </dsp:nvSpPr>
      <dsp:spPr>
        <a:xfrm>
          <a:off x="5293599" y="3346323"/>
          <a:ext cx="882079" cy="36342"/>
        </a:xfrm>
        <a:custGeom>
          <a:avLst/>
          <a:gdLst/>
          <a:ahLst/>
          <a:cxnLst/>
          <a:rect l="0" t="0" r="0" b="0"/>
          <a:pathLst>
            <a:path>
              <a:moveTo>
                <a:pt x="0" y="18171"/>
              </a:moveTo>
              <a:lnTo>
                <a:pt x="882079"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12587" y="3342442"/>
        <a:ext cx="44103" cy="44103"/>
      </dsp:txXfrm>
    </dsp:sp>
    <dsp:sp modelId="{8FBA01E7-2C40-49B2-B177-69E1751197A4}">
      <dsp:nvSpPr>
        <dsp:cNvPr id="0" name=""/>
        <dsp:cNvSpPr/>
      </dsp:nvSpPr>
      <dsp:spPr>
        <a:xfrm>
          <a:off x="6175678" y="2813194"/>
          <a:ext cx="2205198" cy="11025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t>Phòng</a:t>
          </a:r>
          <a:r>
            <a:rPr lang="en-US" sz="3500" kern="1200" dirty="0" smtClean="0"/>
            <a:t> GĐKTHS</a:t>
          </a:r>
          <a:endParaRPr lang="en-US" sz="3500" kern="1200" dirty="0"/>
        </a:p>
      </dsp:txBody>
      <dsp:txXfrm>
        <a:off x="6207972" y="2845488"/>
        <a:ext cx="2140610" cy="1038011"/>
      </dsp:txXfrm>
    </dsp:sp>
    <dsp:sp modelId="{4CBB0576-3BD3-4ED2-AA00-7F36DA5E5CC6}">
      <dsp:nvSpPr>
        <dsp:cNvPr id="0" name=""/>
        <dsp:cNvSpPr/>
      </dsp:nvSpPr>
      <dsp:spPr>
        <a:xfrm rot="3654187">
          <a:off x="1740409" y="3821819"/>
          <a:ext cx="1813903" cy="36342"/>
        </a:xfrm>
        <a:custGeom>
          <a:avLst/>
          <a:gdLst/>
          <a:ahLst/>
          <a:cxnLst/>
          <a:rect l="0" t="0" r="0" b="0"/>
          <a:pathLst>
            <a:path>
              <a:moveTo>
                <a:pt x="0" y="18171"/>
              </a:moveTo>
              <a:lnTo>
                <a:pt x="1813903" y="1817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602013" y="3794643"/>
        <a:ext cx="90695" cy="90695"/>
      </dsp:txXfrm>
    </dsp:sp>
    <dsp:sp modelId="{359861A1-3CB2-4CB9-863F-5A0F27920ACC}">
      <dsp:nvSpPr>
        <dsp:cNvPr id="0" name=""/>
        <dsp:cNvSpPr/>
      </dsp:nvSpPr>
      <dsp:spPr>
        <a:xfrm>
          <a:off x="3088400" y="4081184"/>
          <a:ext cx="2205198" cy="110259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chemeClr val="tx1"/>
              </a:solidFill>
            </a:rPr>
            <a:t>Kiểm</a:t>
          </a:r>
          <a:r>
            <a:rPr lang="en-US" sz="3500" kern="1200" dirty="0" smtClean="0">
              <a:solidFill>
                <a:schemeClr val="tx1"/>
              </a:solidFill>
            </a:rPr>
            <a:t> </a:t>
          </a:r>
          <a:r>
            <a:rPr lang="en-US" sz="3500" kern="1200" dirty="0" err="1" smtClean="0">
              <a:solidFill>
                <a:schemeClr val="tx1"/>
              </a:solidFill>
            </a:rPr>
            <a:t>sát</a:t>
          </a:r>
          <a:endParaRPr lang="en-US" sz="3500" kern="1200" dirty="0">
            <a:solidFill>
              <a:schemeClr val="tx1"/>
            </a:solidFill>
          </a:endParaRPr>
        </a:p>
      </dsp:txBody>
      <dsp:txXfrm>
        <a:off x="3120694" y="4113478"/>
        <a:ext cx="2140610" cy="1038011"/>
      </dsp:txXfrm>
    </dsp:sp>
    <dsp:sp modelId="{12B15442-4DBB-4737-BB5E-2DE7EB449E30}">
      <dsp:nvSpPr>
        <dsp:cNvPr id="0" name=""/>
        <dsp:cNvSpPr/>
      </dsp:nvSpPr>
      <dsp:spPr>
        <a:xfrm>
          <a:off x="5293599" y="4614312"/>
          <a:ext cx="882079" cy="36342"/>
        </a:xfrm>
        <a:custGeom>
          <a:avLst/>
          <a:gdLst/>
          <a:ahLst/>
          <a:cxnLst/>
          <a:rect l="0" t="0" r="0" b="0"/>
          <a:pathLst>
            <a:path>
              <a:moveTo>
                <a:pt x="0" y="18171"/>
              </a:moveTo>
              <a:lnTo>
                <a:pt x="882079"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12587" y="4610431"/>
        <a:ext cx="44103" cy="44103"/>
      </dsp:txXfrm>
    </dsp:sp>
    <dsp:sp modelId="{39CB3A4B-9EF1-4AF1-8B0B-5307783EC5AF}">
      <dsp:nvSpPr>
        <dsp:cNvPr id="0" name=""/>
        <dsp:cNvSpPr/>
      </dsp:nvSpPr>
      <dsp:spPr>
        <a:xfrm>
          <a:off x="6175678" y="4081184"/>
          <a:ext cx="2205198" cy="11025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rgbClr val="FFFF00"/>
              </a:solidFill>
            </a:rPr>
            <a:t>Phòng</a:t>
          </a:r>
          <a:r>
            <a:rPr lang="en-US" sz="3500" kern="1200" dirty="0" smtClean="0">
              <a:solidFill>
                <a:srgbClr val="FFFF00"/>
              </a:solidFill>
            </a:rPr>
            <a:t> GĐKTHS</a:t>
          </a:r>
          <a:endParaRPr lang="en-US" sz="3500" kern="1200" dirty="0">
            <a:solidFill>
              <a:srgbClr val="FFFF00"/>
            </a:solidFill>
          </a:endParaRPr>
        </a:p>
      </dsp:txBody>
      <dsp:txXfrm>
        <a:off x="6207972" y="4113478"/>
        <a:ext cx="2140610" cy="10380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9A6E2-C91F-4E4E-9999-07D881025151}">
      <dsp:nvSpPr>
        <dsp:cNvPr id="0" name=""/>
        <dsp:cNvSpPr/>
      </dsp:nvSpPr>
      <dsp:spPr>
        <a:xfrm rot="5400000">
          <a:off x="-395808" y="400229"/>
          <a:ext cx="2638722" cy="1847105"/>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err="1" smtClean="0">
              <a:solidFill>
                <a:schemeClr val="tx1"/>
              </a:solidFill>
            </a:rPr>
            <a:t>Toàn</a:t>
          </a:r>
          <a:r>
            <a:rPr lang="en-US" sz="1800" kern="1200" dirty="0" smtClean="0">
              <a:solidFill>
                <a:schemeClr val="tx1"/>
              </a:solidFill>
            </a:rPr>
            <a:t> </a:t>
          </a:r>
          <a:r>
            <a:rPr lang="en-US" sz="1800" kern="1200" dirty="0" err="1" smtClean="0">
              <a:solidFill>
                <a:schemeClr val="tx1"/>
              </a:solidFill>
            </a:rPr>
            <a:t>quốc</a:t>
          </a:r>
          <a:r>
            <a:rPr lang="en-US" sz="1800" kern="1200" dirty="0" smtClean="0">
              <a:solidFill>
                <a:schemeClr val="tx1"/>
              </a:solidFill>
            </a:rPr>
            <a:t> - </a:t>
          </a:r>
          <a:r>
            <a:rPr lang="en-US" sz="1800" kern="1200" dirty="0" err="1" smtClean="0">
              <a:solidFill>
                <a:schemeClr val="tx1"/>
              </a:solidFill>
            </a:rPr>
            <a:t>Chính</a:t>
          </a:r>
          <a:r>
            <a:rPr lang="en-US" sz="1800" kern="1200" dirty="0" smtClean="0">
              <a:solidFill>
                <a:schemeClr val="tx1"/>
              </a:solidFill>
            </a:rPr>
            <a:t> </a:t>
          </a:r>
          <a:r>
            <a:rPr lang="en-US" sz="1800" kern="1200" dirty="0" err="1" smtClean="0">
              <a:solidFill>
                <a:schemeClr val="tx1"/>
              </a:solidFill>
            </a:rPr>
            <a:t>phủ</a:t>
          </a:r>
          <a:r>
            <a:rPr lang="en-US" sz="1800" kern="1200" dirty="0" smtClean="0">
              <a:solidFill>
                <a:schemeClr val="tx1"/>
              </a:solidFill>
            </a:rPr>
            <a:t> - </a:t>
          </a:r>
          <a:r>
            <a:rPr lang="en-US" sz="1800" kern="1200" dirty="0" err="1" smtClean="0">
              <a:solidFill>
                <a:schemeClr val="tx1"/>
              </a:solidFill>
            </a:rPr>
            <a:t>thống</a:t>
          </a:r>
          <a:r>
            <a:rPr lang="en-US" sz="1800" kern="1200" dirty="0" smtClean="0">
              <a:solidFill>
                <a:schemeClr val="tx1"/>
              </a:solidFill>
            </a:rPr>
            <a:t> </a:t>
          </a:r>
          <a:r>
            <a:rPr lang="en-US" sz="1800" kern="1200" dirty="0" err="1" smtClean="0">
              <a:solidFill>
                <a:schemeClr val="tx1"/>
              </a:solidFill>
            </a:rPr>
            <a:t>nhất</a:t>
          </a:r>
          <a:r>
            <a:rPr lang="en-US" sz="1800" kern="1200" dirty="0" smtClean="0">
              <a:solidFill>
                <a:schemeClr val="tx1"/>
              </a:solidFill>
            </a:rPr>
            <a:t> </a:t>
          </a:r>
          <a:r>
            <a:rPr lang="en-US" sz="1800" kern="1200" dirty="0" err="1" smtClean="0">
              <a:solidFill>
                <a:schemeClr val="tx1"/>
              </a:solidFill>
            </a:rPr>
            <a:t>quản</a:t>
          </a:r>
          <a:r>
            <a:rPr lang="en-US" sz="1800" kern="1200" dirty="0" smtClean="0">
              <a:solidFill>
                <a:schemeClr val="tx1"/>
              </a:solidFill>
            </a:rPr>
            <a:t> </a:t>
          </a:r>
          <a:r>
            <a:rPr lang="en-US" sz="1800" kern="1200" dirty="0" err="1" smtClean="0">
              <a:solidFill>
                <a:schemeClr val="tx1"/>
              </a:solidFill>
            </a:rPr>
            <a:t>lý</a:t>
          </a:r>
          <a:r>
            <a:rPr lang="en-US" sz="1800" kern="1200" dirty="0" smtClean="0">
              <a:solidFill>
                <a:schemeClr val="tx1"/>
              </a:solidFill>
            </a:rPr>
            <a:t> NN</a:t>
          </a:r>
          <a:endParaRPr lang="en-US" sz="1800" kern="1200" dirty="0">
            <a:solidFill>
              <a:schemeClr val="tx1"/>
            </a:solidFill>
          </a:endParaRPr>
        </a:p>
      </dsp:txBody>
      <dsp:txXfrm rot="-5400000">
        <a:off x="1" y="927974"/>
        <a:ext cx="1847105" cy="791617"/>
      </dsp:txXfrm>
    </dsp:sp>
    <dsp:sp modelId="{9DAE1625-F501-41AD-9968-CC9114BCDC65}">
      <dsp:nvSpPr>
        <dsp:cNvPr id="0" name=""/>
        <dsp:cNvSpPr/>
      </dsp:nvSpPr>
      <dsp:spPr>
        <a:xfrm rot="5400000">
          <a:off x="4180768" y="-2329241"/>
          <a:ext cx="1715169" cy="6382494"/>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err="1" smtClean="0"/>
            <a:t>Quản</a:t>
          </a:r>
          <a:r>
            <a:rPr lang="en-US" sz="3300" kern="1200" dirty="0" smtClean="0"/>
            <a:t> </a:t>
          </a:r>
          <a:r>
            <a:rPr lang="en-US" sz="3300" kern="1200" dirty="0" err="1" smtClean="0"/>
            <a:t>lý</a:t>
          </a:r>
          <a:r>
            <a:rPr lang="en-US" sz="3300" kern="1200" dirty="0" smtClean="0"/>
            <a:t> </a:t>
          </a:r>
          <a:r>
            <a:rPr lang="en-US" sz="3300" kern="1200" dirty="0" err="1" smtClean="0"/>
            <a:t>chung</a:t>
          </a:r>
          <a:r>
            <a:rPr lang="en-US" sz="3300" kern="1200" dirty="0" smtClean="0"/>
            <a:t> – </a:t>
          </a:r>
          <a:r>
            <a:rPr lang="en-US" sz="3300" kern="1200" dirty="0" err="1" smtClean="0"/>
            <a:t>Bộ</a:t>
          </a:r>
          <a:r>
            <a:rPr lang="en-US" sz="3300" kern="1200" dirty="0" smtClean="0"/>
            <a:t> TP</a:t>
          </a:r>
          <a:endParaRPr lang="en-US" sz="3300" kern="1200" dirty="0"/>
        </a:p>
        <a:p>
          <a:pPr marL="285750" lvl="1" indent="-285750" algn="l" defTabSz="1466850">
            <a:lnSpc>
              <a:spcPct val="90000"/>
            </a:lnSpc>
            <a:spcBef>
              <a:spcPct val="0"/>
            </a:spcBef>
            <a:spcAft>
              <a:spcPct val="15000"/>
            </a:spcAft>
            <a:buChar char="••"/>
          </a:pPr>
          <a:r>
            <a:rPr lang="en-US" sz="3300" kern="1200" dirty="0" err="1" smtClean="0"/>
            <a:t>Quản</a:t>
          </a:r>
          <a:r>
            <a:rPr lang="en-US" sz="3300" kern="1200" dirty="0" smtClean="0"/>
            <a:t> </a:t>
          </a:r>
          <a:r>
            <a:rPr lang="en-US" sz="3300" kern="1200" dirty="0" err="1" smtClean="0"/>
            <a:t>lý</a:t>
          </a:r>
          <a:r>
            <a:rPr lang="en-US" sz="3300" kern="1200" dirty="0" smtClean="0"/>
            <a:t> </a:t>
          </a:r>
          <a:r>
            <a:rPr lang="en-US" sz="3300" kern="1200" dirty="0" err="1" smtClean="0"/>
            <a:t>chuyên</a:t>
          </a:r>
          <a:r>
            <a:rPr lang="en-US" sz="3300" kern="1200" dirty="0" smtClean="0"/>
            <a:t> </a:t>
          </a:r>
          <a:r>
            <a:rPr lang="en-US" sz="3300" kern="1200" dirty="0" err="1" smtClean="0"/>
            <a:t>ngành</a:t>
          </a:r>
          <a:r>
            <a:rPr lang="en-US" sz="3300" kern="1200" dirty="0" smtClean="0"/>
            <a:t>: </a:t>
          </a:r>
          <a:r>
            <a:rPr lang="en-US" sz="3300" kern="1200" dirty="0" err="1" smtClean="0"/>
            <a:t>các</a:t>
          </a:r>
          <a:r>
            <a:rPr lang="en-US" sz="3300" kern="1200" dirty="0" smtClean="0"/>
            <a:t> </a:t>
          </a:r>
          <a:r>
            <a:rPr lang="en-US" sz="3300" kern="1200" dirty="0" err="1" smtClean="0"/>
            <a:t>bộ</a:t>
          </a:r>
          <a:r>
            <a:rPr lang="en-US" sz="3300" kern="1200" dirty="0" smtClean="0"/>
            <a:t>, </a:t>
          </a:r>
          <a:r>
            <a:rPr lang="en-US" sz="3300" kern="1200" dirty="0" err="1" smtClean="0"/>
            <a:t>cơ</a:t>
          </a:r>
          <a:r>
            <a:rPr lang="en-US" sz="3300" kern="1200" dirty="0" smtClean="0"/>
            <a:t> </a:t>
          </a:r>
          <a:r>
            <a:rPr lang="en-US" sz="3300" kern="1200" dirty="0" err="1" smtClean="0"/>
            <a:t>quan</a:t>
          </a:r>
          <a:r>
            <a:rPr lang="en-US" sz="3300" kern="1200" dirty="0" smtClean="0"/>
            <a:t> </a:t>
          </a:r>
          <a:r>
            <a:rPr lang="en-US" sz="3300" kern="1200" dirty="0" err="1" smtClean="0"/>
            <a:t>ngang</a:t>
          </a:r>
          <a:r>
            <a:rPr lang="en-US" sz="3300" kern="1200" dirty="0" smtClean="0"/>
            <a:t> </a:t>
          </a:r>
          <a:r>
            <a:rPr lang="en-US" sz="3300" kern="1200" dirty="0" err="1" smtClean="0"/>
            <a:t>bộ</a:t>
          </a:r>
          <a:r>
            <a:rPr lang="en-US" sz="3300" kern="1200" dirty="0" smtClean="0"/>
            <a:t>, </a:t>
          </a:r>
          <a:r>
            <a:rPr lang="en-US" sz="3300" kern="1200" dirty="0" err="1" smtClean="0"/>
            <a:t>cơ</a:t>
          </a:r>
          <a:r>
            <a:rPr lang="en-US" sz="3300" kern="1200" dirty="0" smtClean="0"/>
            <a:t> </a:t>
          </a:r>
          <a:r>
            <a:rPr lang="en-US" sz="3300" kern="1200" dirty="0" err="1" smtClean="0"/>
            <a:t>quan</a:t>
          </a:r>
          <a:r>
            <a:rPr lang="en-US" sz="3300" kern="1200" dirty="0" smtClean="0"/>
            <a:t> </a:t>
          </a:r>
          <a:r>
            <a:rPr lang="en-US" sz="3300" kern="1200" dirty="0" err="1" smtClean="0"/>
            <a:t>thuộc</a:t>
          </a:r>
          <a:r>
            <a:rPr lang="en-US" sz="3300" kern="1200" dirty="0" smtClean="0"/>
            <a:t> CP</a:t>
          </a:r>
          <a:endParaRPr lang="en-US" sz="3300" kern="1200" dirty="0"/>
        </a:p>
      </dsp:txBody>
      <dsp:txXfrm rot="-5400000">
        <a:off x="1847106" y="88149"/>
        <a:ext cx="6298766" cy="1547713"/>
      </dsp:txXfrm>
    </dsp:sp>
    <dsp:sp modelId="{AD5E227A-941C-4A84-9792-2181F3AE7E14}">
      <dsp:nvSpPr>
        <dsp:cNvPr id="0" name=""/>
        <dsp:cNvSpPr/>
      </dsp:nvSpPr>
      <dsp:spPr>
        <a:xfrm rot="5400000">
          <a:off x="-395808" y="2756464"/>
          <a:ext cx="2638722" cy="1847105"/>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err="1" smtClean="0">
              <a:solidFill>
                <a:schemeClr val="tx1"/>
              </a:solidFill>
            </a:rPr>
            <a:t>Địa</a:t>
          </a:r>
          <a:r>
            <a:rPr lang="en-US" sz="1800" kern="1200" dirty="0" smtClean="0">
              <a:solidFill>
                <a:schemeClr val="tx1"/>
              </a:solidFill>
            </a:rPr>
            <a:t> </a:t>
          </a:r>
          <a:r>
            <a:rPr lang="en-US" sz="1800" kern="1200" dirty="0" err="1" smtClean="0">
              <a:solidFill>
                <a:schemeClr val="tx1"/>
              </a:solidFill>
            </a:rPr>
            <a:t>phương</a:t>
          </a:r>
          <a:r>
            <a:rPr lang="en-US" sz="1800" kern="1200" dirty="0" smtClean="0">
              <a:solidFill>
                <a:schemeClr val="tx1"/>
              </a:solidFill>
            </a:rPr>
            <a:t>: UBND </a:t>
          </a:r>
          <a:r>
            <a:rPr lang="en-US" sz="1800" kern="1200" dirty="0" err="1" smtClean="0">
              <a:solidFill>
                <a:schemeClr val="tx1"/>
              </a:solidFill>
            </a:rPr>
            <a:t>cấp</a:t>
          </a:r>
          <a:r>
            <a:rPr lang="en-US" sz="1800" kern="1200" dirty="0" smtClean="0">
              <a:solidFill>
                <a:schemeClr val="tx1"/>
              </a:solidFill>
            </a:rPr>
            <a:t> </a:t>
          </a:r>
          <a:r>
            <a:rPr lang="en-US" sz="1800" kern="1200" dirty="0" err="1" smtClean="0">
              <a:solidFill>
                <a:schemeClr val="tx1"/>
              </a:solidFill>
            </a:rPr>
            <a:t>tỉnh</a:t>
          </a:r>
          <a:endParaRPr lang="en-US" sz="1800" kern="1200" dirty="0">
            <a:solidFill>
              <a:schemeClr val="tx1"/>
            </a:solidFill>
          </a:endParaRPr>
        </a:p>
      </dsp:txBody>
      <dsp:txXfrm rot="-5400000">
        <a:off x="1" y="3284209"/>
        <a:ext cx="1847105" cy="791617"/>
      </dsp:txXfrm>
    </dsp:sp>
    <dsp:sp modelId="{B4370C4A-4181-4693-A377-834D2BD0CD23}">
      <dsp:nvSpPr>
        <dsp:cNvPr id="0" name=""/>
        <dsp:cNvSpPr/>
      </dsp:nvSpPr>
      <dsp:spPr>
        <a:xfrm rot="5400000">
          <a:off x="4180768" y="26994"/>
          <a:ext cx="1715169" cy="6382494"/>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err="1" smtClean="0"/>
            <a:t>Sở</a:t>
          </a:r>
          <a:r>
            <a:rPr lang="en-US" sz="3300" kern="1200" dirty="0" smtClean="0"/>
            <a:t> </a:t>
          </a:r>
          <a:r>
            <a:rPr lang="en-US" sz="3300" kern="1200" dirty="0" err="1" smtClean="0"/>
            <a:t>Tư</a:t>
          </a:r>
          <a:r>
            <a:rPr lang="en-US" sz="3300" kern="1200" dirty="0" smtClean="0"/>
            <a:t> </a:t>
          </a:r>
          <a:r>
            <a:rPr lang="en-US" sz="3300" kern="1200" dirty="0" err="1" smtClean="0"/>
            <a:t>pháp</a:t>
          </a:r>
          <a:endParaRPr lang="en-US" sz="3300" kern="1200" dirty="0"/>
        </a:p>
        <a:p>
          <a:pPr marL="285750" lvl="1" indent="-285750" algn="l" defTabSz="1466850">
            <a:lnSpc>
              <a:spcPct val="90000"/>
            </a:lnSpc>
            <a:spcBef>
              <a:spcPct val="0"/>
            </a:spcBef>
            <a:spcAft>
              <a:spcPct val="15000"/>
            </a:spcAft>
            <a:buChar char="••"/>
          </a:pPr>
          <a:r>
            <a:rPr lang="en-US" sz="3300" kern="1200" dirty="0" err="1" smtClean="0"/>
            <a:t>Sở</a:t>
          </a:r>
          <a:r>
            <a:rPr lang="en-US" sz="3300" kern="1200" dirty="0" smtClean="0"/>
            <a:t>, </a:t>
          </a:r>
          <a:r>
            <a:rPr lang="en-US" sz="3300" kern="1200" dirty="0" err="1" smtClean="0"/>
            <a:t>ngành</a:t>
          </a:r>
          <a:r>
            <a:rPr lang="en-US" sz="3300" kern="1200" dirty="0" smtClean="0"/>
            <a:t> </a:t>
          </a:r>
          <a:r>
            <a:rPr lang="en-US" sz="3300" kern="1200" dirty="0" err="1" smtClean="0"/>
            <a:t>chuyên</a:t>
          </a:r>
          <a:r>
            <a:rPr lang="en-US" sz="3300" kern="1200" dirty="0" smtClean="0"/>
            <a:t> </a:t>
          </a:r>
          <a:r>
            <a:rPr lang="en-US" sz="3300" kern="1200" dirty="0" err="1" smtClean="0"/>
            <a:t>môn</a:t>
          </a:r>
          <a:endParaRPr lang="en-US" sz="3300" kern="1200" dirty="0"/>
        </a:p>
      </dsp:txBody>
      <dsp:txXfrm rot="-5400000">
        <a:off x="1847106" y="2444384"/>
        <a:ext cx="6298766" cy="15477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EB5A58-A5FD-4B72-8B95-5CC759EAB7A4}">
      <dsp:nvSpPr>
        <dsp:cNvPr id="0" name=""/>
        <dsp:cNvSpPr/>
      </dsp:nvSpPr>
      <dsp:spPr>
        <a:xfrm rot="5400000">
          <a:off x="-260762" y="261293"/>
          <a:ext cx="1738414" cy="1216889"/>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t>Cơ</a:t>
          </a:r>
          <a:r>
            <a:rPr lang="en-US" sz="1700" kern="1200" dirty="0" smtClean="0"/>
            <a:t> </a:t>
          </a:r>
          <a:r>
            <a:rPr lang="en-US" sz="1700" kern="1200" dirty="0" err="1" smtClean="0"/>
            <a:t>quan</a:t>
          </a:r>
          <a:r>
            <a:rPr lang="en-US" sz="1700" kern="1200" dirty="0" smtClean="0"/>
            <a:t> </a:t>
          </a:r>
          <a:r>
            <a:rPr lang="en-US" sz="1700" kern="1200" dirty="0" err="1" smtClean="0"/>
            <a:t>điều</a:t>
          </a:r>
          <a:r>
            <a:rPr lang="en-US" sz="1700" kern="1200" dirty="0" smtClean="0"/>
            <a:t> </a:t>
          </a:r>
          <a:r>
            <a:rPr lang="en-US" sz="1700" kern="1200" dirty="0" err="1" smtClean="0"/>
            <a:t>tra</a:t>
          </a:r>
          <a:endParaRPr lang="en-US" sz="1700" kern="1200" dirty="0"/>
        </a:p>
      </dsp:txBody>
      <dsp:txXfrm rot="-5400000">
        <a:off x="1" y="608976"/>
        <a:ext cx="1216889" cy="521525"/>
      </dsp:txXfrm>
    </dsp:sp>
    <dsp:sp modelId="{436CAD6E-0672-4B90-A540-EC26F202C713}">
      <dsp:nvSpPr>
        <dsp:cNvPr id="0" name=""/>
        <dsp:cNvSpPr/>
      </dsp:nvSpPr>
      <dsp:spPr>
        <a:xfrm rot="5400000">
          <a:off x="3281960" y="-2064538"/>
          <a:ext cx="1129969" cy="5260110"/>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err="1" smtClean="0"/>
            <a:t>Công</a:t>
          </a:r>
          <a:r>
            <a:rPr lang="en-US" sz="3200" kern="1200" dirty="0" smtClean="0"/>
            <a:t> an: TƯ– </a:t>
          </a:r>
          <a:r>
            <a:rPr lang="en-US" sz="3200" kern="1200" dirty="0" err="1" smtClean="0"/>
            <a:t>tỉnh</a:t>
          </a:r>
          <a:endParaRPr lang="en-US" sz="3200" kern="1200" dirty="0"/>
        </a:p>
        <a:p>
          <a:pPr marL="285750" lvl="1" indent="-285750" algn="l" defTabSz="1422400">
            <a:lnSpc>
              <a:spcPct val="90000"/>
            </a:lnSpc>
            <a:spcBef>
              <a:spcPct val="0"/>
            </a:spcBef>
            <a:spcAft>
              <a:spcPct val="15000"/>
            </a:spcAft>
            <a:buChar char="••"/>
          </a:pPr>
          <a:r>
            <a:rPr lang="en-US" sz="3200" kern="1200" dirty="0" err="1" smtClean="0"/>
            <a:t>Quân</a:t>
          </a:r>
          <a:r>
            <a:rPr lang="en-US" sz="3200" kern="1200" dirty="0" smtClean="0"/>
            <a:t> </a:t>
          </a:r>
          <a:r>
            <a:rPr lang="en-US" sz="3200" kern="1200" dirty="0" err="1" smtClean="0"/>
            <a:t>đội</a:t>
          </a:r>
          <a:endParaRPr lang="en-US" sz="3200" kern="1200" dirty="0"/>
        </a:p>
      </dsp:txBody>
      <dsp:txXfrm rot="-5400000">
        <a:off x="1216890" y="55693"/>
        <a:ext cx="5204949" cy="1019647"/>
      </dsp:txXfrm>
    </dsp:sp>
    <dsp:sp modelId="{9C3FAED2-E5A6-4B0B-801F-7ADAAA2187B7}">
      <dsp:nvSpPr>
        <dsp:cNvPr id="0" name=""/>
        <dsp:cNvSpPr/>
      </dsp:nvSpPr>
      <dsp:spPr>
        <a:xfrm rot="5400000">
          <a:off x="-260762" y="1806936"/>
          <a:ext cx="1738414" cy="1216889"/>
        </a:xfrm>
        <a:prstGeom prst="chevron">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solidFill>
                <a:schemeClr val="tx1"/>
              </a:solidFill>
            </a:rPr>
            <a:t>Kiểm</a:t>
          </a:r>
          <a:r>
            <a:rPr lang="en-US" sz="1700" kern="1200" dirty="0" smtClean="0">
              <a:solidFill>
                <a:schemeClr val="tx1"/>
              </a:solidFill>
            </a:rPr>
            <a:t> </a:t>
          </a:r>
          <a:r>
            <a:rPr lang="en-US" sz="1700" kern="1200" dirty="0" err="1" smtClean="0">
              <a:solidFill>
                <a:schemeClr val="tx1"/>
              </a:solidFill>
            </a:rPr>
            <a:t>sát</a:t>
          </a:r>
          <a:endParaRPr lang="en-US" sz="1700" kern="1200" dirty="0">
            <a:solidFill>
              <a:schemeClr val="tx1"/>
            </a:solidFill>
          </a:endParaRPr>
        </a:p>
      </dsp:txBody>
      <dsp:txXfrm rot="-5400000">
        <a:off x="1" y="2154619"/>
        <a:ext cx="1216889" cy="521525"/>
      </dsp:txXfrm>
    </dsp:sp>
    <dsp:sp modelId="{8B6B6EAD-BA48-462A-8B1F-4F7E55CE3D5C}">
      <dsp:nvSpPr>
        <dsp:cNvPr id="0" name=""/>
        <dsp:cNvSpPr/>
      </dsp:nvSpPr>
      <dsp:spPr>
        <a:xfrm rot="5400000">
          <a:off x="3281960" y="-518896"/>
          <a:ext cx="1129969" cy="5260110"/>
        </a:xfrm>
        <a:prstGeom prst="round2Same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TƯ</a:t>
          </a:r>
          <a:endParaRPr lang="en-US" sz="3200" kern="1200" dirty="0"/>
        </a:p>
        <a:p>
          <a:pPr marL="285750" lvl="1" indent="-285750" algn="l" defTabSz="1422400">
            <a:lnSpc>
              <a:spcPct val="90000"/>
            </a:lnSpc>
            <a:spcBef>
              <a:spcPct val="0"/>
            </a:spcBef>
            <a:spcAft>
              <a:spcPct val="15000"/>
            </a:spcAft>
            <a:buChar char="••"/>
          </a:pPr>
          <a:r>
            <a:rPr lang="en-US" sz="3200" kern="1200" dirty="0" err="1" smtClean="0"/>
            <a:t>Tỉnh</a:t>
          </a:r>
          <a:endParaRPr lang="en-US" sz="3200" kern="1200" dirty="0"/>
        </a:p>
      </dsp:txBody>
      <dsp:txXfrm rot="-5400000">
        <a:off x="1216890" y="1601335"/>
        <a:ext cx="5204949" cy="1019647"/>
      </dsp:txXfrm>
    </dsp:sp>
    <dsp:sp modelId="{3E0C8124-7EED-49F3-B007-8D5C2ED10377}">
      <dsp:nvSpPr>
        <dsp:cNvPr id="0" name=""/>
        <dsp:cNvSpPr/>
      </dsp:nvSpPr>
      <dsp:spPr>
        <a:xfrm rot="5400000">
          <a:off x="-260762" y="3352579"/>
          <a:ext cx="1738414" cy="1216889"/>
        </a:xfrm>
        <a:prstGeom prst="chevron">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solidFill>
                <a:schemeClr val="tx1"/>
              </a:solidFill>
            </a:rPr>
            <a:t>Tòa</a:t>
          </a:r>
          <a:r>
            <a:rPr lang="en-US" sz="1700" kern="1200" dirty="0" smtClean="0">
              <a:solidFill>
                <a:schemeClr val="tx1"/>
              </a:solidFill>
            </a:rPr>
            <a:t> </a:t>
          </a:r>
          <a:r>
            <a:rPr lang="en-US" sz="1700" kern="1200" dirty="0" err="1" smtClean="0">
              <a:solidFill>
                <a:schemeClr val="tx1"/>
              </a:solidFill>
            </a:rPr>
            <a:t>án</a:t>
          </a:r>
          <a:endParaRPr lang="en-US" sz="1700" kern="1200" dirty="0">
            <a:solidFill>
              <a:schemeClr val="tx1"/>
            </a:solidFill>
          </a:endParaRPr>
        </a:p>
      </dsp:txBody>
      <dsp:txXfrm rot="-5400000">
        <a:off x="1" y="3700262"/>
        <a:ext cx="1216889" cy="521525"/>
      </dsp:txXfrm>
    </dsp:sp>
    <dsp:sp modelId="{24DDD074-1608-4505-9796-7496B84B410F}">
      <dsp:nvSpPr>
        <dsp:cNvPr id="0" name=""/>
        <dsp:cNvSpPr/>
      </dsp:nvSpPr>
      <dsp:spPr>
        <a:xfrm rot="5400000">
          <a:off x="3281960" y="1026746"/>
          <a:ext cx="1129969" cy="5260110"/>
        </a:xfrm>
        <a:prstGeom prst="round2Same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TƯ</a:t>
          </a:r>
          <a:endParaRPr lang="en-US" sz="3200" kern="1200" dirty="0"/>
        </a:p>
        <a:p>
          <a:pPr marL="285750" lvl="1" indent="-285750" algn="l" defTabSz="1422400">
            <a:lnSpc>
              <a:spcPct val="90000"/>
            </a:lnSpc>
            <a:spcBef>
              <a:spcPct val="0"/>
            </a:spcBef>
            <a:spcAft>
              <a:spcPct val="15000"/>
            </a:spcAft>
            <a:buChar char="••"/>
          </a:pPr>
          <a:r>
            <a:rPr lang="en-US" sz="3200" kern="1200" dirty="0" err="1" smtClean="0"/>
            <a:t>Tỉnh</a:t>
          </a:r>
          <a:endParaRPr lang="en-US" sz="3200" kern="1200" dirty="0"/>
        </a:p>
      </dsp:txBody>
      <dsp:txXfrm rot="-5400000">
        <a:off x="1216890" y="3146978"/>
        <a:ext cx="5204949" cy="10196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EE5203-775D-4EE7-9140-CAAFB4AE38CC}" type="datetimeFigureOut">
              <a:rPr lang="en-US" smtClean="0"/>
              <a:pPr/>
              <a:t>15/10/2024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15EBC7-A118-4183-BA7A-AF3E43578978}" type="slidenum">
              <a:rPr lang="en-US" smtClean="0"/>
              <a:pPr/>
              <a:t>‹#›</a:t>
            </a:fld>
            <a:endParaRPr lang="en-US"/>
          </a:p>
        </p:txBody>
      </p:sp>
    </p:spTree>
    <p:extLst>
      <p:ext uri="{BB962C8B-B14F-4D97-AF65-F5344CB8AC3E}">
        <p14:creationId xmlns:p14="http://schemas.microsoft.com/office/powerpoint/2010/main" val="330481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5EBC7-A118-4183-BA7A-AF3E43578978}" type="slidenum">
              <a:rPr lang="en-US" smtClean="0"/>
              <a:pPr/>
              <a:t>57</a:t>
            </a:fld>
            <a:endParaRPr lang="en-US"/>
          </a:p>
        </p:txBody>
      </p:sp>
    </p:spTree>
    <p:extLst>
      <p:ext uri="{BB962C8B-B14F-4D97-AF65-F5344CB8AC3E}">
        <p14:creationId xmlns:p14="http://schemas.microsoft.com/office/powerpoint/2010/main" val="3294235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9C73D6-8566-458D-B5EA-FE4B9404284C}"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181447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469027-C57B-4114-B5A4-F291E6D76DC0}"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551191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009FB3-8871-4074-B8BB-55D77C05B60D}"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3249955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9DF0C-D353-45F4-A873-A9ED388438B9}"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3785107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4D4DC5-0AD6-45AC-9363-B1BDB3F64EA6}"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122598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B8D75F-4FB2-467B-9F45-F35BAC4CCE22}" type="datetime1">
              <a:rPr lang="en-US" smtClean="0"/>
              <a:pPr/>
              <a:t>15/10/2024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21812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A311C3-227F-45F2-86A1-E191B6B481FE}" type="datetime1">
              <a:rPr lang="en-US" smtClean="0"/>
              <a:pPr/>
              <a:t>15/10/2024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3232014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A8FAA0-18DB-4C3E-A543-FF6D509AB9F7}" type="datetime1">
              <a:rPr lang="en-US" smtClean="0"/>
              <a:pPr/>
              <a:t>15/10/2024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1695199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7BBDA-9FF4-4FD8-8BDC-ECCB95913243}" type="datetime1">
              <a:rPr lang="en-US" smtClean="0"/>
              <a:pPr/>
              <a:t>15/10/2024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74584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B838B-1158-400E-8AB2-395A5DEFD2CC}" type="datetime1">
              <a:rPr lang="en-US" smtClean="0"/>
              <a:pPr/>
              <a:t>15/10/2024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2332139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D084C-FCA5-412C-B44C-188078A64CE9}" type="datetime1">
              <a:rPr lang="en-US" smtClean="0"/>
              <a:pPr/>
              <a:t>15/10/2024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86487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AF18C-FCE9-4D94-8D7D-25CC1AC0B102}" type="datetime1">
              <a:rPr lang="en-US" smtClean="0"/>
              <a:pPr/>
              <a:t>15/10/2024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5F768-21E6-4B9F-AD3A-A08C5ED7FAB5}" type="slidenum">
              <a:rPr lang="en-US" smtClean="0"/>
              <a:pPr/>
              <a:t>‹#›</a:t>
            </a:fld>
            <a:endParaRPr lang="en-US"/>
          </a:p>
        </p:txBody>
      </p:sp>
    </p:spTree>
    <p:extLst>
      <p:ext uri="{BB962C8B-B14F-4D97-AF65-F5344CB8AC3E}">
        <p14:creationId xmlns:p14="http://schemas.microsoft.com/office/powerpoint/2010/main" val="4236395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914400"/>
          </a:xfrm>
        </p:spPr>
        <p:txBody>
          <a:bodyPr>
            <a:noAutofit/>
          </a:bodyPr>
          <a:lstStyle/>
          <a:p>
            <a:r>
              <a:rPr lang="en-US" sz="2400" b="1" smtClean="0">
                <a:solidFill>
                  <a:srgbClr val="FF0000"/>
                </a:solidFill>
                <a:latin typeface="Times New Roman" pitchFamily="18" charset="0"/>
                <a:cs typeface="Times New Roman" pitchFamily="18" charset="0"/>
              </a:rPr>
              <a:t>MỘT SỐ </a:t>
            </a:r>
            <a:r>
              <a:rPr lang="en-US" sz="2400" b="1">
                <a:solidFill>
                  <a:srgbClr val="FF0000"/>
                </a:solidFill>
                <a:latin typeface="Times New Roman" pitchFamily="18" charset="0"/>
                <a:cs typeface="Times New Roman" pitchFamily="18" charset="0"/>
              </a:rPr>
              <a:t>NỘI DUNG </a:t>
            </a:r>
            <a:r>
              <a:rPr lang="en-US" sz="2400" b="1" smtClean="0">
                <a:solidFill>
                  <a:srgbClr val="FF0000"/>
                </a:solidFill>
                <a:latin typeface="Times New Roman" pitchFamily="18" charset="0"/>
                <a:cs typeface="Times New Roman" pitchFamily="18" charset="0"/>
              </a:rPr>
              <a:t>CƠ BẢN</a:t>
            </a:r>
            <a:r>
              <a:rPr lang="en-US" sz="2400" b="1">
                <a:latin typeface="Times New Roman" pitchFamily="18" charset="0"/>
                <a:cs typeface="Times New Roman" pitchFamily="18" charset="0"/>
              </a:rPr>
              <a:t/>
            </a:r>
            <a:br>
              <a:rPr lang="en-US" sz="2400" b="1">
                <a:latin typeface="Times New Roman" pitchFamily="18" charset="0"/>
                <a:cs typeface="Times New Roman" pitchFamily="18" charset="0"/>
              </a:rPr>
            </a:br>
            <a:r>
              <a:rPr lang="en-US" sz="1800" b="1" smtClean="0">
                <a:latin typeface="Times New Roman" pitchFamily="18" charset="0"/>
                <a:cs typeface="Times New Roman" pitchFamily="18" charset="0"/>
              </a:rPr>
              <a:t>VỀ GIÁM ĐỊNH TƯ PHÁP</a:t>
            </a:r>
            <a:r>
              <a:rPr lang="en-US" sz="1800" b="1">
                <a:latin typeface="Times New Roman" pitchFamily="18" charset="0"/>
                <a:cs typeface="Times New Roman" pitchFamily="18" charset="0"/>
              </a:rPr>
              <a:t/>
            </a:r>
            <a:br>
              <a:rPr lang="en-US" sz="1800" b="1">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1066800"/>
            <a:ext cx="8001000" cy="5486400"/>
          </a:xfrm>
        </p:spPr>
        <p:txBody>
          <a:bodyPr>
            <a:normAutofit fontScale="40000" lnSpcReduction="20000"/>
          </a:bodyPr>
          <a:lstStyle/>
          <a:p>
            <a:pPr marL="609600" indent="-609600" algn="just">
              <a:lnSpc>
                <a:spcPct val="80000"/>
              </a:lnSpc>
              <a:spcBef>
                <a:spcPts val="600"/>
              </a:spcBef>
              <a:spcAft>
                <a:spcPts val="600"/>
              </a:spcAft>
              <a:buFontTx/>
              <a:buAutoNum type="arabicPeriod"/>
            </a:pPr>
            <a:r>
              <a:rPr lang="nl-NL" smtClean="0">
                <a:solidFill>
                  <a:schemeClr val="tx1"/>
                </a:solidFill>
                <a:latin typeface="Times New Roman" pitchFamily="18" charset="0"/>
                <a:cs typeface="Times New Roman" pitchFamily="18" charset="0"/>
              </a:rPr>
              <a:t>Khái niệm giám </a:t>
            </a:r>
            <a:r>
              <a:rPr lang="nl-NL">
                <a:solidFill>
                  <a:schemeClr val="tx1"/>
                </a:solidFill>
                <a:latin typeface="Times New Roman" pitchFamily="18" charset="0"/>
                <a:cs typeface="Times New Roman" pitchFamily="18" charset="0"/>
              </a:rPr>
              <a:t>định tư pháp - từ giai đoạn “khởi tố”</a:t>
            </a:r>
            <a:endParaRPr lang="en-US">
              <a:solidFill>
                <a:schemeClr val="tx1"/>
              </a:solidFill>
              <a:latin typeface="Times New Roman" pitchFamily="18" charset="0"/>
              <a:cs typeface="Times New Roman" pitchFamily="18" charset="0"/>
            </a:endParaRPr>
          </a:p>
          <a:p>
            <a:pPr marL="609600" indent="-609600" algn="just">
              <a:lnSpc>
                <a:spcPct val="8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Vị trí, vai trò của GĐTP đối với hoạt động tố tụng</a:t>
            </a:r>
            <a:endParaRPr lang="en-US">
              <a:solidFill>
                <a:schemeClr val="tx1"/>
              </a:solidFill>
              <a:latin typeface="Times New Roman" pitchFamily="18" charset="0"/>
              <a:cs typeface="Times New Roman" pitchFamily="18" charset="0"/>
            </a:endParaRPr>
          </a:p>
          <a:p>
            <a:pPr marL="609600" indent="-609600" algn="just">
              <a:lnSpc>
                <a:spcPct val="8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Tổ chức GĐTP</a:t>
            </a:r>
            <a:endParaRPr lang="en-US">
              <a:solidFill>
                <a:schemeClr val="tx1"/>
              </a:solidFill>
              <a:latin typeface="Times New Roman" pitchFamily="18" charset="0"/>
              <a:cs typeface="Times New Roman" pitchFamily="18" charset="0"/>
            </a:endParaRPr>
          </a:p>
          <a:p>
            <a:pPr marL="609600" indent="-609600" algn="just">
              <a:lnSpc>
                <a:spcPct val="12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Người giám định tư pháp</a:t>
            </a:r>
            <a:endParaRPr lang="en-US">
              <a:solidFill>
                <a:schemeClr val="tx1"/>
              </a:solidFill>
              <a:latin typeface="Times New Roman" pitchFamily="18" charset="0"/>
              <a:cs typeface="Times New Roman" pitchFamily="18" charset="0"/>
            </a:endParaRPr>
          </a:p>
          <a:p>
            <a:pPr marL="609600" indent="-609600" algn="just">
              <a:lnSpc>
                <a:spcPct val="12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Hoạt động giám định tư pháp</a:t>
            </a:r>
            <a:endParaRPr lang="en-US">
              <a:solidFill>
                <a:schemeClr val="tx1"/>
              </a:solidFill>
              <a:latin typeface="Times New Roman" pitchFamily="18" charset="0"/>
              <a:cs typeface="Times New Roman" pitchFamily="18" charset="0"/>
            </a:endParaRP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Quyền và nghĩa vụ của người trưng cầu;</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Quyền và nghĩa vụ của TC được trưng cầu;</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Tiếp nhận và thực </a:t>
            </a:r>
            <a:r>
              <a:rPr lang="nl-NL">
                <a:solidFill>
                  <a:schemeClr val="tx1"/>
                </a:solidFill>
                <a:latin typeface="Times New Roman" pitchFamily="18" charset="0"/>
                <a:cs typeface="Times New Roman" pitchFamily="18" charset="0"/>
              </a:rPr>
              <a:t>hiện giám định: cá nhân </a:t>
            </a:r>
            <a:r>
              <a:rPr lang="nl-NL" smtClean="0">
                <a:solidFill>
                  <a:schemeClr val="tx1"/>
                </a:solidFill>
                <a:latin typeface="Times New Roman" pitchFamily="18" charset="0"/>
                <a:cs typeface="Times New Roman" pitchFamily="18" charset="0"/>
              </a:rPr>
              <a:t>- </a:t>
            </a:r>
            <a:r>
              <a:rPr lang="nl-NL">
                <a:solidFill>
                  <a:schemeClr val="tx1"/>
                </a:solidFill>
                <a:latin typeface="Times New Roman" pitchFamily="18" charset="0"/>
                <a:cs typeface="Times New Roman" pitchFamily="18" charset="0"/>
              </a:rPr>
              <a:t>tổ </a:t>
            </a:r>
            <a:r>
              <a:rPr lang="nl-NL" smtClean="0">
                <a:solidFill>
                  <a:schemeClr val="tx1"/>
                </a:solidFill>
                <a:latin typeface="Times New Roman" pitchFamily="18" charset="0"/>
                <a:cs typeface="Times New Roman" pitchFamily="18" charset="0"/>
              </a:rPr>
              <a:t>chức</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Thời hạn giám định</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a:t>
            </a:r>
            <a:r>
              <a:rPr lang="nl-NL">
                <a:solidFill>
                  <a:schemeClr val="tx1"/>
                </a:solidFill>
                <a:latin typeface="Times New Roman" pitchFamily="18" charset="0"/>
                <a:cs typeface="Times New Roman" pitchFamily="18" charset="0"/>
              </a:rPr>
              <a:t>Quyền và nghĩa vụ của người giám định</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Kết luận giám định</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Đánh giá, sử dụng kết luận giám định.</a:t>
            </a:r>
          </a:p>
          <a:p>
            <a:pPr algn="just">
              <a:lnSpc>
                <a:spcPct val="120000"/>
              </a:lnSpc>
              <a:spcBef>
                <a:spcPts val="600"/>
              </a:spcBef>
              <a:spcAft>
                <a:spcPts val="600"/>
              </a:spcAft>
            </a:pPr>
            <a:r>
              <a:rPr lang="nl-NL">
                <a:solidFill>
                  <a:schemeClr val="tx1"/>
                </a:solidFill>
                <a:latin typeface="Times New Roman" pitchFamily="18" charset="0"/>
                <a:cs typeface="Times New Roman" pitchFamily="18" charset="0"/>
              </a:rPr>
              <a:t>	</a:t>
            </a:r>
            <a:r>
              <a:rPr lang="nl-NL" smtClean="0">
                <a:solidFill>
                  <a:schemeClr val="tx1"/>
                </a:solidFill>
                <a:latin typeface="Times New Roman" pitchFamily="18" charset="0"/>
                <a:cs typeface="Times New Roman" pitchFamily="18" charset="0"/>
              </a:rPr>
              <a:t>- Chi phí, bồi dưỡng GĐTP</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6.         </a:t>
            </a:r>
            <a:r>
              <a:rPr lang="en-US" smtClean="0">
                <a:solidFill>
                  <a:schemeClr val="tx1"/>
                </a:solidFill>
                <a:latin typeface="Times New Roman" pitchFamily="18" charset="0"/>
                <a:cs typeface="Times New Roman" pitchFamily="18" charset="0"/>
              </a:rPr>
              <a:t>Quản lý nhà nước về giám định tư pháp</a:t>
            </a:r>
            <a:endParaRPr lang="en-US">
              <a:solidFill>
                <a:schemeClr val="tx1"/>
              </a:solidFill>
              <a:latin typeface="Times New Roman" pitchFamily="18" charset="0"/>
              <a:cs typeface="Times New Roman" pitchFamily="18" charset="0"/>
            </a:endParaRPr>
          </a:p>
          <a:p>
            <a:pPr algn="just">
              <a:spcBef>
                <a:spcPts val="600"/>
              </a:spcBef>
              <a:spcAft>
                <a:spcPts val="600"/>
              </a:spcAft>
            </a:pPr>
            <a:r>
              <a:rPr lang="en-US" smtClean="0">
                <a:solidFill>
                  <a:schemeClr val="tx1"/>
                </a:solidFill>
                <a:latin typeface="Times New Roman" pitchFamily="18" charset="0"/>
                <a:cs typeface="Times New Roman" pitchFamily="18" charset="0"/>
              </a:rPr>
              <a:t>7.        Trách </a:t>
            </a:r>
            <a:r>
              <a:rPr lang="en-US">
                <a:solidFill>
                  <a:schemeClr val="tx1"/>
                </a:solidFill>
                <a:latin typeface="Times New Roman" pitchFamily="18" charset="0"/>
                <a:cs typeface="Times New Roman" pitchFamily="18" charset="0"/>
              </a:rPr>
              <a:t>nhiệm của cơ quan tiến hành tố tụng</a:t>
            </a:r>
          </a:p>
          <a:p>
            <a:pPr algn="just">
              <a:spcBef>
                <a:spcPts val="600"/>
              </a:spcBef>
              <a:spcAft>
                <a:spcPts val="600"/>
              </a:spcAft>
            </a:pPr>
            <a:r>
              <a:rPr lang="en-US">
                <a:solidFill>
                  <a:schemeClr val="tx1"/>
                </a:solidFill>
                <a:latin typeface="Times New Roman" pitchFamily="18" charset="0"/>
                <a:cs typeface="Times New Roman" pitchFamily="18" charset="0"/>
              </a:rPr>
              <a:t>8.         TC, người giám định tham gia tố tụng </a:t>
            </a:r>
            <a:r>
              <a:rPr lang="en-US" smtClean="0">
                <a:solidFill>
                  <a:schemeClr val="tx1"/>
                </a:solidFill>
                <a:latin typeface="Times New Roman" pitchFamily="18" charset="0"/>
                <a:cs typeface="Times New Roman" pitchFamily="18" charset="0"/>
              </a:rPr>
              <a:t>- </a:t>
            </a:r>
            <a:r>
              <a:rPr lang="en-US">
                <a:solidFill>
                  <a:schemeClr val="tx1"/>
                </a:solidFill>
                <a:latin typeface="Times New Roman" pitchFamily="18" charset="0"/>
                <a:cs typeface="Times New Roman" pitchFamily="18" charset="0"/>
              </a:rPr>
              <a:t>tham dự phiên toà</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37548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r>
              <a:rPr lang="en-US" sz="3600" smtClean="0">
                <a:latin typeface="Times New Roman" pitchFamily="18" charset="0"/>
                <a:cs typeface="Times New Roman" pitchFamily="18" charset="0"/>
              </a:rPr>
              <a:t>Nhiệm vụ, quyền hạn của UBND cấp tỉnh</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rmAutofit fontScale="55000" lnSpcReduction="20000"/>
          </a:bodyPr>
          <a:lstStyle/>
          <a:p>
            <a:pPr marL="0" indent="0">
              <a:buNone/>
            </a:pPr>
            <a:r>
              <a:rPr lang="vi-VN">
                <a:latin typeface="+mj-lt"/>
              </a:rPr>
              <a:t>a) Thành lập tổ chức giám định tư pháp công lập; quyết định cho phép thành lập Văn phòng giám định tư pháp; </a:t>
            </a:r>
            <a:endParaRPr lang="en-US">
              <a:latin typeface="+mj-lt"/>
            </a:endParaRPr>
          </a:p>
          <a:p>
            <a:pPr marL="0" indent="0">
              <a:buNone/>
            </a:pPr>
            <a:r>
              <a:rPr lang="en-US">
                <a:latin typeface="+mj-lt"/>
              </a:rPr>
              <a:t>b) </a:t>
            </a:r>
            <a:r>
              <a:rPr lang="en-US" sz="3300">
                <a:latin typeface="Times New Roman" pitchFamily="18" charset="0"/>
                <a:cs typeface="Times New Roman" pitchFamily="18" charset="0"/>
              </a:rPr>
              <a:t>Bổ nhiệm, miễn nhiệm, </a:t>
            </a:r>
            <a:r>
              <a:rPr lang="en-US" sz="3300">
                <a:solidFill>
                  <a:srgbClr val="FF0000"/>
                </a:solidFill>
                <a:latin typeface="Times New Roman" pitchFamily="18" charset="0"/>
                <a:cs typeface="Times New Roman" pitchFamily="18" charset="0"/>
              </a:rPr>
              <a:t>cấp thẻ, thu hồi thẻ </a:t>
            </a:r>
            <a:r>
              <a:rPr lang="en-US" sz="3300">
                <a:latin typeface="Times New Roman" pitchFamily="18" charset="0"/>
                <a:cs typeface="Times New Roman" pitchFamily="18" charset="0"/>
              </a:rPr>
              <a:t>giám định viên tư pháp theo thẩm quyền; </a:t>
            </a:r>
            <a:r>
              <a:rPr lang="en-US" sz="3300">
                <a:solidFill>
                  <a:srgbClr val="FF0000"/>
                </a:solidFill>
                <a:latin typeface="Times New Roman" pitchFamily="18" charset="0"/>
                <a:cs typeface="Times New Roman" pitchFamily="18" charset="0"/>
              </a:rPr>
              <a:t>công nhận </a:t>
            </a:r>
            <a:r>
              <a:rPr lang="en-US" sz="3300">
                <a:latin typeface="Times New Roman" pitchFamily="18" charset="0"/>
                <a:cs typeface="Times New Roman" pitchFamily="18" charset="0"/>
              </a:rPr>
              <a:t>danh sách người giám định tư pháp</a:t>
            </a:r>
            <a:r>
              <a:rPr lang="vi-VN" sz="3300">
                <a:latin typeface="Times New Roman" pitchFamily="18" charset="0"/>
                <a:cs typeface="Times New Roman" pitchFamily="18" charset="0"/>
              </a:rPr>
              <a:t> theo vụ việc,</a:t>
            </a:r>
            <a:r>
              <a:rPr lang="en-US" sz="3300">
                <a:latin typeface="Times New Roman" pitchFamily="18" charset="0"/>
                <a:cs typeface="Times New Roman" pitchFamily="18" charset="0"/>
              </a:rPr>
              <a:t> tổ chức </a:t>
            </a:r>
            <a:r>
              <a:rPr lang="vi-VN" sz="3300">
                <a:latin typeface="Times New Roman" pitchFamily="18" charset="0"/>
                <a:cs typeface="Times New Roman" pitchFamily="18" charset="0"/>
              </a:rPr>
              <a:t>giám định tư pháp </a:t>
            </a:r>
            <a:r>
              <a:rPr lang="en-US" sz="3300">
                <a:latin typeface="Times New Roman" pitchFamily="18" charset="0"/>
                <a:cs typeface="Times New Roman" pitchFamily="18" charset="0"/>
              </a:rPr>
              <a:t>theo vụ việc ở địa phương; đăng tải và </a:t>
            </a:r>
            <a:r>
              <a:rPr lang="en-US" sz="3300">
                <a:solidFill>
                  <a:srgbClr val="FF0000"/>
                </a:solidFill>
                <a:latin typeface="Times New Roman" pitchFamily="18" charset="0"/>
                <a:cs typeface="Times New Roman" pitchFamily="18" charset="0"/>
              </a:rPr>
              <a:t>cập nhật </a:t>
            </a:r>
            <a:r>
              <a:rPr lang="en-US" sz="3300">
                <a:latin typeface="Times New Roman" pitchFamily="18" charset="0"/>
                <a:cs typeface="Times New Roman" pitchFamily="18" charset="0"/>
              </a:rPr>
              <a:t>danh sách </a:t>
            </a:r>
            <a:r>
              <a:rPr lang="vi-VN" sz="3300">
                <a:latin typeface="Times New Roman" pitchFamily="18" charset="0"/>
                <a:cs typeface="Times New Roman" pitchFamily="18" charset="0"/>
              </a:rPr>
              <a:t>cá nhân, tổ chức giám định tư pháp</a:t>
            </a:r>
            <a:r>
              <a:rPr lang="en-US" sz="3300">
                <a:latin typeface="Times New Roman" pitchFamily="18" charset="0"/>
                <a:cs typeface="Times New Roman" pitchFamily="18" charset="0"/>
              </a:rPr>
              <a:t> trên cổng thông tin</a:t>
            </a:r>
            <a:r>
              <a:rPr lang="vi-VN" sz="3300">
                <a:latin typeface="Times New Roman" pitchFamily="18" charset="0"/>
                <a:cs typeface="Times New Roman" pitchFamily="18" charset="0"/>
              </a:rPr>
              <a:t> điện tử</a:t>
            </a:r>
            <a:r>
              <a:rPr lang="en-US" sz="3300">
                <a:latin typeface="Times New Roman" pitchFamily="18" charset="0"/>
                <a:cs typeface="Times New Roman" pitchFamily="18" charset="0"/>
              </a:rPr>
              <a:t> của Ủy ban nhân dân cấp tỉnh, </a:t>
            </a:r>
            <a:r>
              <a:rPr lang="vi-VN" sz="3300">
                <a:latin typeface="Times New Roman" pitchFamily="18" charset="0"/>
                <a:cs typeface="Times New Roman" pitchFamily="18" charset="0"/>
              </a:rPr>
              <a:t>đồng thời gửi </a:t>
            </a:r>
            <a:r>
              <a:rPr lang="en-US" sz="3300">
                <a:latin typeface="Times New Roman" pitchFamily="18" charset="0"/>
                <a:cs typeface="Times New Roman" pitchFamily="18" charset="0"/>
              </a:rPr>
              <a:t>danh sách đó cho </a:t>
            </a:r>
            <a:r>
              <a:rPr lang="vi-VN" sz="3300">
                <a:latin typeface="Times New Roman" pitchFamily="18" charset="0"/>
                <a:cs typeface="Times New Roman" pitchFamily="18" charset="0"/>
              </a:rPr>
              <a:t>Bộ Tư pháp</a:t>
            </a:r>
            <a:r>
              <a:rPr lang="en-US" sz="3300">
                <a:latin typeface="Times New Roman" pitchFamily="18" charset="0"/>
                <a:cs typeface="Times New Roman" pitchFamily="18" charset="0"/>
              </a:rPr>
              <a:t>;</a:t>
            </a:r>
          </a:p>
          <a:p>
            <a:pPr marL="0" indent="0">
              <a:buNone/>
            </a:pPr>
            <a:r>
              <a:rPr lang="en-US" sz="3300">
                <a:latin typeface="Times New Roman" pitchFamily="18" charset="0"/>
                <a:cs typeface="Times New Roman" pitchFamily="18" charset="0"/>
              </a:rPr>
              <a:t>c) </a:t>
            </a:r>
            <a:r>
              <a:rPr lang="vi-VN" sz="3300">
                <a:latin typeface="Times New Roman" pitchFamily="18" charset="0"/>
                <a:cs typeface="Times New Roman" pitchFamily="18" charset="0"/>
              </a:rPr>
              <a:t>Bảo đảm kinh phí, trang thiết bị, phương tiện giám định và điều kiện vật chất cần thiết khác cho </a:t>
            </a:r>
            <a:r>
              <a:rPr lang="vi-VN" sz="3300">
                <a:solidFill>
                  <a:srgbClr val="FF0000"/>
                </a:solidFill>
                <a:latin typeface="Times New Roman" pitchFamily="18" charset="0"/>
                <a:cs typeface="Times New Roman" pitchFamily="18" charset="0"/>
              </a:rPr>
              <a:t>cá nhân, tổ chức giám định tư pháp thuộc </a:t>
            </a:r>
            <a:r>
              <a:rPr lang="en-GB" sz="3300">
                <a:solidFill>
                  <a:srgbClr val="FF0000"/>
                </a:solidFill>
                <a:latin typeface="Times New Roman" pitchFamily="18" charset="0"/>
                <a:cs typeface="Times New Roman" pitchFamily="18" charset="0"/>
              </a:rPr>
              <a:t>thẩm </a:t>
            </a:r>
            <a:r>
              <a:rPr lang="vi-VN" sz="3300">
                <a:solidFill>
                  <a:srgbClr val="FF0000"/>
                </a:solidFill>
                <a:latin typeface="Times New Roman" pitchFamily="18" charset="0"/>
                <a:cs typeface="Times New Roman" pitchFamily="18" charset="0"/>
              </a:rPr>
              <a:t>quyền quản lý</a:t>
            </a:r>
            <a:r>
              <a:rPr lang="vi-VN" sz="3300">
                <a:latin typeface="Times New Roman" pitchFamily="18" charset="0"/>
                <a:cs typeface="Times New Roman" pitchFamily="18" charset="0"/>
              </a:rPr>
              <a:t>;</a:t>
            </a:r>
            <a:endParaRPr lang="en-US" sz="3300">
              <a:latin typeface="Times New Roman" pitchFamily="18" charset="0"/>
              <a:cs typeface="Times New Roman" pitchFamily="18" charset="0"/>
            </a:endParaRPr>
          </a:p>
          <a:p>
            <a:pPr marL="0" indent="0">
              <a:buNone/>
            </a:pPr>
            <a:r>
              <a:rPr lang="en-US" sz="3300">
                <a:latin typeface="Times New Roman" pitchFamily="18" charset="0"/>
                <a:cs typeface="Times New Roman" pitchFamily="18" charset="0"/>
              </a:rPr>
              <a:t>d) Tổ chức bồi dưỡng </a:t>
            </a:r>
            <a:r>
              <a:rPr lang="vi-VN" sz="3300">
                <a:latin typeface="Times New Roman" pitchFamily="18" charset="0"/>
                <a:cs typeface="Times New Roman" pitchFamily="18" charset="0"/>
              </a:rPr>
              <a:t>kiến thức </a:t>
            </a:r>
            <a:r>
              <a:rPr lang="vi-VN" sz="3300">
                <a:solidFill>
                  <a:srgbClr val="FF0000"/>
                </a:solidFill>
                <a:latin typeface="Times New Roman" pitchFamily="18" charset="0"/>
                <a:cs typeface="Times New Roman" pitchFamily="18" charset="0"/>
              </a:rPr>
              <a:t>pháp</a:t>
            </a:r>
            <a:r>
              <a:rPr lang="en-US" sz="3300">
                <a:solidFill>
                  <a:srgbClr val="FF0000"/>
                </a:solidFill>
                <a:latin typeface="Times New Roman" pitchFamily="18" charset="0"/>
                <a:cs typeface="Times New Roman" pitchFamily="18" charset="0"/>
              </a:rPr>
              <a:t> luật </a:t>
            </a:r>
            <a:r>
              <a:rPr lang="en-US" sz="3300">
                <a:latin typeface="Times New Roman" pitchFamily="18" charset="0"/>
                <a:cs typeface="Times New Roman" pitchFamily="18" charset="0"/>
              </a:rPr>
              <a:t>cho người giám định</a:t>
            </a:r>
            <a:r>
              <a:rPr lang="vi-VN" sz="3300">
                <a:latin typeface="Times New Roman" pitchFamily="18" charset="0"/>
                <a:cs typeface="Times New Roman" pitchFamily="18" charset="0"/>
              </a:rPr>
              <a:t> tư pháp ở </a:t>
            </a:r>
            <a:r>
              <a:rPr lang="en-US" sz="3300">
                <a:latin typeface="Times New Roman" pitchFamily="18" charset="0"/>
                <a:cs typeface="Times New Roman" pitchFamily="18" charset="0"/>
              </a:rPr>
              <a:t>địa phương;</a:t>
            </a:r>
          </a:p>
          <a:p>
            <a:pPr marL="0" indent="0">
              <a:buNone/>
            </a:pPr>
            <a:r>
              <a:rPr lang="en-US" sz="3300">
                <a:latin typeface="Times New Roman" pitchFamily="18" charset="0"/>
                <a:cs typeface="Times New Roman" pitchFamily="18" charset="0"/>
              </a:rPr>
              <a:t>đ) Hằ</a:t>
            </a:r>
            <a:r>
              <a:rPr lang="vi-VN" sz="3300">
                <a:latin typeface="Times New Roman" pitchFamily="18" charset="0"/>
                <a:cs typeface="Times New Roman" pitchFamily="18" charset="0"/>
              </a:rPr>
              <a:t>ng năm, đ</a:t>
            </a:r>
            <a:r>
              <a:rPr lang="en-US" sz="3300">
                <a:latin typeface="Times New Roman" pitchFamily="18" charset="0"/>
                <a:cs typeface="Times New Roman" pitchFamily="18" charset="0"/>
              </a:rPr>
              <a:t>ánh giá chất lượng hoạt động của</a:t>
            </a:r>
            <a:r>
              <a:rPr lang="vi-VN" sz="3300">
                <a:latin typeface="Times New Roman" pitchFamily="18" charset="0"/>
                <a:cs typeface="Times New Roman" pitchFamily="18" charset="0"/>
              </a:rPr>
              <a:t> cá nhân,</a:t>
            </a:r>
            <a:r>
              <a:rPr lang="en-US" sz="3300">
                <a:latin typeface="Times New Roman" pitchFamily="18" charset="0"/>
                <a:cs typeface="Times New Roman" pitchFamily="18" charset="0"/>
              </a:rPr>
              <a:t> tổ chức giám định tư pháp ở địa phương theo quy định của Chính phủ, </a:t>
            </a:r>
            <a:r>
              <a:rPr lang="en-US" sz="3300">
                <a:solidFill>
                  <a:srgbClr val="FF0000"/>
                </a:solidFill>
                <a:latin typeface="Times New Roman" pitchFamily="18" charset="0"/>
                <a:cs typeface="Times New Roman" pitchFamily="18" charset="0"/>
              </a:rPr>
              <a:t>kịp thời tôn vinh, khen thưởng </a:t>
            </a:r>
            <a:r>
              <a:rPr lang="en-US" sz="3300">
                <a:latin typeface="Times New Roman" pitchFamily="18" charset="0"/>
                <a:cs typeface="Times New Roman" pitchFamily="18" charset="0"/>
              </a:rPr>
              <a:t>cá nhân, tổ chức giám định tư pháp có thành tích xuất sắc trong hoạt động giám định tư pháp và báo cáo kết quả cho Bộ Tư pháp;  </a:t>
            </a:r>
          </a:p>
          <a:p>
            <a:pPr marL="0" indent="0">
              <a:buNone/>
            </a:pPr>
            <a:r>
              <a:rPr lang="en-US" sz="3300">
                <a:latin typeface="Times New Roman" pitchFamily="18" charset="0"/>
                <a:cs typeface="Times New Roman" pitchFamily="18" charset="0"/>
              </a:rPr>
              <a:t>e) Kiểm tra, thanh tra và giải quyết khiếu nại, tố cáo về giám định tư pháp theo thẩm quyền; phối hợp với Bộ Tư pháp trong công tác kiểm tra, thanh tra về tổ chức, hoạt động giám định tư pháp theo quy định tại khoản 6 Điều 40 của Luật này;</a:t>
            </a:r>
          </a:p>
          <a:p>
            <a:pPr marL="0" indent="0">
              <a:buNone/>
            </a:pPr>
            <a:r>
              <a:rPr lang="en-US" sz="3300">
                <a:latin typeface="Times New Roman" pitchFamily="18" charset="0"/>
                <a:cs typeface="Times New Roman" pitchFamily="18" charset="0"/>
              </a:rPr>
              <a:t>g) Báo cáo Bộ Tư pháp về tổ chức, hoạt động giám định tư pháp ở địa phương, đồng thời gửi bộ, cơ quan ngang bộ có liên quan để thực hiện nhiệm vụ quản lý nhà nước quy định tại các điều 40, 41 và 42 của Luật này.</a:t>
            </a:r>
          </a:p>
        </p:txBody>
      </p:sp>
    </p:spTree>
    <p:extLst>
      <p:ext uri="{BB962C8B-B14F-4D97-AF65-F5344CB8AC3E}">
        <p14:creationId xmlns:p14="http://schemas.microsoft.com/office/powerpoint/2010/main" val="375078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smtClean="0">
                <a:latin typeface="Times New Roman" pitchFamily="18" charset="0"/>
                <a:cs typeface="Times New Roman" pitchFamily="18" charset="0"/>
              </a:rPr>
              <a:t>Trách nhiệm của CQ THTT đối với GĐTP</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noAutofit/>
          </a:bodyPr>
          <a:lstStyle/>
          <a:p>
            <a:pPr marL="0" indent="0" algn="just">
              <a:buNone/>
            </a:pPr>
            <a:r>
              <a:rPr lang="en-US" sz="2000" smtClean="0">
                <a:latin typeface="Times New Roman" pitchFamily="18" charset="0"/>
                <a:cs typeface="Times New Roman" pitchFamily="18" charset="0"/>
              </a:rPr>
              <a:t>1. Bổ sung thêm trách nhiệm của Bộ Công an, Bộ Quốc phòng (Cơ </a:t>
            </a:r>
            <a:r>
              <a:rPr lang="en-US" sz="2000">
                <a:latin typeface="Times New Roman" pitchFamily="18" charset="0"/>
                <a:cs typeface="Times New Roman" pitchFamily="18" charset="0"/>
              </a:rPr>
              <a:t>quan điều </a:t>
            </a:r>
            <a:r>
              <a:rPr lang="en-US" sz="2000" smtClean="0">
                <a:latin typeface="Times New Roman" pitchFamily="18" charset="0"/>
                <a:cs typeface="Times New Roman" pitchFamily="18" charset="0"/>
              </a:rPr>
              <a:t>tra):</a:t>
            </a:r>
          </a:p>
          <a:p>
            <a:pPr marL="0" indent="0" algn="just">
              <a:buNone/>
            </a:pPr>
            <a:r>
              <a:rPr lang="en-US" sz="2000" smtClean="0">
                <a:latin typeface="Times New Roman" pitchFamily="18" charset="0"/>
                <a:cs typeface="Times New Roman" pitchFamily="18" charset="0"/>
              </a:rPr>
              <a:t>- </a:t>
            </a:r>
            <a:r>
              <a:rPr lang="en-US" sz="2000" smtClean="0">
                <a:solidFill>
                  <a:srgbClr val="FF0000"/>
                </a:solidFill>
                <a:latin typeface="Times New Roman" pitchFamily="18" charset="0"/>
                <a:cs typeface="Times New Roman" pitchFamily="18" charset="0"/>
              </a:rPr>
              <a:t>Ban </a:t>
            </a:r>
            <a:r>
              <a:rPr lang="en-US" sz="2000">
                <a:solidFill>
                  <a:srgbClr val="FF0000"/>
                </a:solidFill>
                <a:latin typeface="Times New Roman" pitchFamily="18" charset="0"/>
                <a:cs typeface="Times New Roman" pitchFamily="18" charset="0"/>
              </a:rPr>
              <a:t>hành chỉ tiêu thống kê</a:t>
            </a:r>
            <a:r>
              <a:rPr lang="en-US" sz="2000">
                <a:latin typeface="Times New Roman" pitchFamily="18" charset="0"/>
                <a:cs typeface="Times New Roman" pitchFamily="18" charset="0"/>
              </a:rPr>
              <a:t>, thực hiện thống kê</a:t>
            </a:r>
            <a:r>
              <a:rPr lang="vi-VN" sz="2000">
                <a:latin typeface="Times New Roman" pitchFamily="18" charset="0"/>
                <a:cs typeface="Times New Roman" pitchFamily="18" charset="0"/>
              </a:rPr>
              <a:t> h</a:t>
            </a:r>
            <a:r>
              <a:rPr lang="en-US" sz="2000">
                <a:latin typeface="Times New Roman" pitchFamily="18" charset="0"/>
                <a:cs typeface="Times New Roman" pitchFamily="18" charset="0"/>
              </a:rPr>
              <a:t>ằ</a:t>
            </a:r>
            <a:r>
              <a:rPr lang="vi-VN" sz="2000" smtClean="0">
                <a:latin typeface="Times New Roman" pitchFamily="18" charset="0"/>
                <a:cs typeface="Times New Roman" pitchFamily="18" charset="0"/>
              </a:rPr>
              <a:t>ng</a:t>
            </a:r>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năm </a:t>
            </a:r>
            <a:r>
              <a:rPr lang="vi-VN" sz="2000">
                <a:latin typeface="Times New Roman" pitchFamily="18" charset="0"/>
                <a:cs typeface="Times New Roman" pitchFamily="18" charset="0"/>
              </a:rPr>
              <a:t>về trưng cầu</a:t>
            </a:r>
            <a:r>
              <a:rPr lang="en-US" sz="2000">
                <a:latin typeface="Times New Roman" pitchFamily="18" charset="0"/>
                <a:cs typeface="Times New Roman" pitchFamily="18" charset="0"/>
              </a:rPr>
              <a:t>, yêu cầu giám định, đánh giá việc thực hiện giám định và sử dụng kết luận giám định</a:t>
            </a:r>
            <a:r>
              <a:rPr lang="vi-VN" sz="2000">
                <a:latin typeface="Times New Roman" pitchFamily="18" charset="0"/>
                <a:cs typeface="Times New Roman" pitchFamily="18" charset="0"/>
              </a:rPr>
              <a:t>, nhu cầu giám định</a:t>
            </a:r>
            <a:r>
              <a:rPr lang="en-US" sz="2000">
                <a:latin typeface="Times New Roman" pitchFamily="18" charset="0"/>
                <a:cs typeface="Times New Roman" pitchFamily="18" charset="0"/>
              </a:rPr>
              <a:t> trong hệ thống cơ quan điều tra thuộc thẩm quyền quản</a:t>
            </a:r>
            <a:r>
              <a:rPr lang="vi-VN" sz="2000">
                <a:latin typeface="Times New Roman" pitchFamily="18" charset="0"/>
                <a:cs typeface="Times New Roman" pitchFamily="18" charset="0"/>
              </a:rPr>
              <a:t> lý;</a:t>
            </a:r>
            <a:r>
              <a:rPr lang="en-GB" sz="2000">
                <a:latin typeface="Times New Roman" pitchFamily="18" charset="0"/>
                <a:cs typeface="Times New Roman" pitchFamily="18" charset="0"/>
              </a:rPr>
              <a:t> </a:t>
            </a:r>
            <a:endParaRPr lang="en-GB" sz="2000" smtClean="0">
              <a:latin typeface="Times New Roman" pitchFamily="18" charset="0"/>
              <a:cs typeface="Times New Roman" pitchFamily="18" charset="0"/>
            </a:endParaRPr>
          </a:p>
          <a:p>
            <a:pPr marL="0" indent="0" algn="just">
              <a:buNone/>
            </a:pPr>
            <a:r>
              <a:rPr lang="en-US" sz="2000" smtClean="0">
                <a:latin typeface="Times New Roman" pitchFamily="18" charset="0"/>
                <a:cs typeface="Times New Roman" pitchFamily="18" charset="0"/>
              </a:rPr>
              <a:t>- Hằ</a:t>
            </a:r>
            <a:r>
              <a:rPr lang="vi-VN" sz="2000">
                <a:latin typeface="Times New Roman" pitchFamily="18" charset="0"/>
                <a:cs typeface="Times New Roman" pitchFamily="18" charset="0"/>
              </a:rPr>
              <a:t>ng năm, tổng kết và gửi báo cáo về Bộ Tư pháp, </a:t>
            </a:r>
            <a:r>
              <a:rPr lang="en-US" sz="2000">
                <a:latin typeface="Times New Roman" pitchFamily="18" charset="0"/>
                <a:cs typeface="Times New Roman" pitchFamily="18" charset="0"/>
              </a:rPr>
              <a:t>đồng thời </a:t>
            </a:r>
            <a:r>
              <a:rPr lang="en-US" sz="2000">
                <a:solidFill>
                  <a:srgbClr val="FF0000"/>
                </a:solidFill>
                <a:latin typeface="Times New Roman" pitchFamily="18" charset="0"/>
                <a:cs typeface="Times New Roman" pitchFamily="18" charset="0"/>
              </a:rPr>
              <a:t>gửi b</a:t>
            </a:r>
            <a:r>
              <a:rPr lang="vi-VN" sz="2000">
                <a:solidFill>
                  <a:srgbClr val="FF0000"/>
                </a:solidFill>
                <a:latin typeface="Times New Roman" pitchFamily="18" charset="0"/>
                <a:cs typeface="Times New Roman" pitchFamily="18" charset="0"/>
              </a:rPr>
              <a:t>ộ, ngành có liên quan </a:t>
            </a:r>
            <a:r>
              <a:rPr lang="vi-VN" sz="2000">
                <a:latin typeface="Times New Roman" pitchFamily="18" charset="0"/>
                <a:cs typeface="Times New Roman" pitchFamily="18" charset="0"/>
              </a:rPr>
              <a:t>về tình hình trưng cầu, đánh giá việc thực hiện giám định và sử dụng kết luận giám định, nhu cầu giám định trong hệ thống cơ quan điều tra thuộc thẩm quyền quản lý;</a:t>
            </a:r>
            <a:r>
              <a:rPr lang="en-US" sz="200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marL="0" indent="0" algn="just">
              <a:buNone/>
            </a:pPr>
            <a:r>
              <a:rPr lang="en-US" sz="2000" smtClean="0">
                <a:latin typeface="Times New Roman" pitchFamily="18" charset="0"/>
                <a:cs typeface="Times New Roman" pitchFamily="18" charset="0"/>
              </a:rPr>
              <a:t>- </a:t>
            </a:r>
            <a:r>
              <a:rPr lang="en-US" sz="2000" smtClean="0">
                <a:solidFill>
                  <a:srgbClr val="FF0000"/>
                </a:solidFill>
                <a:latin typeface="Times New Roman" pitchFamily="18" charset="0"/>
                <a:cs typeface="Times New Roman" pitchFamily="18" charset="0"/>
              </a:rPr>
              <a:t>Chỉ </a:t>
            </a:r>
            <a:r>
              <a:rPr lang="en-US" sz="2000">
                <a:solidFill>
                  <a:srgbClr val="FF0000"/>
                </a:solidFill>
                <a:latin typeface="Times New Roman" pitchFamily="18" charset="0"/>
                <a:cs typeface="Times New Roman" pitchFamily="18" charset="0"/>
              </a:rPr>
              <a:t>đạo Công an cấp tỉnh </a:t>
            </a:r>
            <a:r>
              <a:rPr lang="vi-VN" sz="2000">
                <a:solidFill>
                  <a:srgbClr val="FF0000"/>
                </a:solidFill>
                <a:latin typeface="Times New Roman" pitchFamily="18" charset="0"/>
                <a:cs typeface="Times New Roman" pitchFamily="18" charset="0"/>
              </a:rPr>
              <a:t>gửi báo cáo về Sở Tư pháp,</a:t>
            </a:r>
            <a:r>
              <a:rPr lang="en-US" sz="2000">
                <a:solidFill>
                  <a:srgbClr val="FF0000"/>
                </a:solidFill>
                <a:latin typeface="Times New Roman" pitchFamily="18" charset="0"/>
                <a:cs typeface="Times New Roman" pitchFamily="18" charset="0"/>
              </a:rPr>
              <a:t> đồng thời gửi</a:t>
            </a:r>
            <a:r>
              <a:rPr lang="vi-VN" sz="2000">
                <a:solidFill>
                  <a:srgbClr val="FF0000"/>
                </a:solidFill>
                <a:latin typeface="Times New Roman" pitchFamily="18" charset="0"/>
                <a:cs typeface="Times New Roman" pitchFamily="18" charset="0"/>
              </a:rPr>
              <a:t> sở, ngành có liên quan về tình hình trưng cầu, đánh giá việc thực hiện giám định và sử dụng kết luận giám định</a:t>
            </a:r>
            <a:r>
              <a:rPr lang="en-US" sz="2000">
                <a:solidFill>
                  <a:srgbClr val="FF0000"/>
                </a:solidFill>
                <a:latin typeface="Times New Roman" pitchFamily="18" charset="0"/>
                <a:cs typeface="Times New Roman" pitchFamily="18" charset="0"/>
              </a:rPr>
              <a:t>,</a:t>
            </a:r>
            <a:r>
              <a:rPr lang="vi-VN" sz="2000">
                <a:solidFill>
                  <a:srgbClr val="FF0000"/>
                </a:solidFill>
                <a:latin typeface="Times New Roman" pitchFamily="18" charset="0"/>
                <a:cs typeface="Times New Roman" pitchFamily="18" charset="0"/>
              </a:rPr>
              <a:t> nhu cầu giám định ở địa phương</a:t>
            </a:r>
            <a:r>
              <a:rPr lang="vi-VN" sz="2000">
                <a:latin typeface="Times New Roman" pitchFamily="18" charset="0"/>
                <a:cs typeface="Times New Roman" pitchFamily="18" charset="0"/>
              </a:rPr>
              <a:t>;</a:t>
            </a:r>
            <a:r>
              <a:rPr lang="en-US" sz="200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marL="0" indent="0" algn="just">
              <a:buNone/>
            </a:pPr>
            <a:r>
              <a:rPr lang="en-US" sz="2000" smtClean="0">
                <a:latin typeface="Times New Roman" pitchFamily="18" charset="0"/>
                <a:cs typeface="Times New Roman" pitchFamily="18" charset="0"/>
              </a:rPr>
              <a:t>- </a:t>
            </a:r>
            <a:r>
              <a:rPr lang="en-US" sz="2000" smtClean="0">
                <a:solidFill>
                  <a:srgbClr val="FF0000"/>
                </a:solidFill>
                <a:latin typeface="Times New Roman" pitchFamily="18" charset="0"/>
                <a:cs typeface="Times New Roman" pitchFamily="18" charset="0"/>
              </a:rPr>
              <a:t>L</a:t>
            </a:r>
            <a:r>
              <a:rPr lang="vi-VN" sz="2000" smtClean="0">
                <a:solidFill>
                  <a:srgbClr val="FF0000"/>
                </a:solidFill>
                <a:latin typeface="Times New Roman" pitchFamily="18" charset="0"/>
                <a:cs typeface="Times New Roman" pitchFamily="18" charset="0"/>
              </a:rPr>
              <a:t>ập </a:t>
            </a:r>
            <a:r>
              <a:rPr lang="vi-VN" sz="2000">
                <a:solidFill>
                  <a:srgbClr val="FF0000"/>
                </a:solidFill>
                <a:latin typeface="Times New Roman" pitchFamily="18" charset="0"/>
                <a:cs typeface="Times New Roman" pitchFamily="18" charset="0"/>
              </a:rPr>
              <a:t>dự toán và đề nghị cơ quan có thẩm quyền cấp kinh phí bảo đảm chi trả chi phí giám định tư pháp; trường hợp kinh phí được cấp không đủ thì </a:t>
            </a:r>
            <a:r>
              <a:rPr lang="en-US" sz="2000">
                <a:solidFill>
                  <a:srgbClr val="FF0000"/>
                </a:solidFill>
                <a:latin typeface="Times New Roman" pitchFamily="18" charset="0"/>
                <a:cs typeface="Times New Roman" pitchFamily="18" charset="0"/>
              </a:rPr>
              <a:t>lập dự toán </a:t>
            </a:r>
            <a:r>
              <a:rPr lang="vi-VN" sz="2000">
                <a:solidFill>
                  <a:srgbClr val="FF0000"/>
                </a:solidFill>
                <a:latin typeface="Times New Roman" pitchFamily="18" charset="0"/>
                <a:cs typeface="Times New Roman" pitchFamily="18" charset="0"/>
              </a:rPr>
              <a:t>để </a:t>
            </a:r>
            <a:r>
              <a:rPr lang="en-US" sz="2000">
                <a:solidFill>
                  <a:srgbClr val="FF0000"/>
                </a:solidFill>
                <a:latin typeface="Times New Roman" pitchFamily="18" charset="0"/>
                <a:cs typeface="Times New Roman" pitchFamily="18" charset="0"/>
              </a:rPr>
              <a:t>cấp bổ sung </a:t>
            </a:r>
            <a:r>
              <a:rPr lang="vi-VN" sz="2000">
                <a:solidFill>
                  <a:srgbClr val="FF0000"/>
                </a:solidFill>
                <a:latin typeface="Times New Roman" pitchFamily="18" charset="0"/>
                <a:cs typeface="Times New Roman" pitchFamily="18" charset="0"/>
              </a:rPr>
              <a:t>bảo đảm chi trả kịp thời, đầy đủ chi phí giám định tư pháp</a:t>
            </a:r>
            <a:r>
              <a:rPr lang="en-US" sz="2000">
                <a:solidFill>
                  <a:srgbClr val="FF0000"/>
                </a:solidFill>
                <a:latin typeface="Times New Roman" pitchFamily="18" charset="0"/>
                <a:cs typeface="Times New Roman" pitchFamily="18" charset="0"/>
              </a:rPr>
              <a:t> theo quy định của pháp luật về ngân sách nhà </a:t>
            </a:r>
            <a:r>
              <a:rPr lang="en-US" sz="2000" smtClean="0">
                <a:solidFill>
                  <a:srgbClr val="FF0000"/>
                </a:solidFill>
                <a:latin typeface="Times New Roman" pitchFamily="18" charset="0"/>
                <a:cs typeface="Times New Roman" pitchFamily="18" charset="0"/>
              </a:rPr>
              <a:t>nước</a:t>
            </a:r>
            <a:endParaRPr lang="en-US" sz="20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93544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a:p>
        </p:txBody>
      </p:sp>
      <p:sp>
        <p:nvSpPr>
          <p:cNvPr id="3" name="Content Placeholder 2"/>
          <p:cNvSpPr>
            <a:spLocks noGrp="1"/>
          </p:cNvSpPr>
          <p:nvPr>
            <p:ph idx="1"/>
          </p:nvPr>
        </p:nvSpPr>
        <p:spPr>
          <a:xfrm>
            <a:off x="457200" y="762000"/>
            <a:ext cx="8229600" cy="5364163"/>
          </a:xfrm>
        </p:spPr>
        <p:txBody>
          <a:bodyPr>
            <a:noAutofit/>
          </a:bodyPr>
          <a:lstStyle/>
          <a:p>
            <a:pPr marL="0" indent="0" algn="just">
              <a:buNone/>
            </a:pPr>
            <a:r>
              <a:rPr lang="en-US" sz="2200" smtClean="0">
                <a:latin typeface="Times New Roman" pitchFamily="18" charset="0"/>
                <a:cs typeface="Times New Roman" pitchFamily="18" charset="0"/>
              </a:rPr>
              <a:t>2. Bổ sung trách nhiệm của TANDTC, Viện KSNDTC:</a:t>
            </a:r>
          </a:p>
          <a:p>
            <a:pPr algn="just">
              <a:buFontTx/>
              <a:buChar char="-"/>
            </a:pPr>
            <a:r>
              <a:rPr lang="en-US" sz="2200" smtClean="0">
                <a:solidFill>
                  <a:srgbClr val="FF0000"/>
                </a:solidFill>
                <a:latin typeface="Times New Roman" pitchFamily="18" charset="0"/>
                <a:cs typeface="Times New Roman" pitchFamily="18" charset="0"/>
              </a:rPr>
              <a:t>Ban </a:t>
            </a:r>
            <a:r>
              <a:rPr lang="en-US" sz="2200">
                <a:solidFill>
                  <a:srgbClr val="FF0000"/>
                </a:solidFill>
                <a:latin typeface="Times New Roman" pitchFamily="18" charset="0"/>
                <a:cs typeface="Times New Roman" pitchFamily="18" charset="0"/>
              </a:rPr>
              <a:t>hành chỉ tiêu thống kê </a:t>
            </a:r>
            <a:r>
              <a:rPr lang="en-US" sz="2200">
                <a:latin typeface="Times New Roman" pitchFamily="18" charset="0"/>
                <a:cs typeface="Times New Roman" pitchFamily="18" charset="0"/>
              </a:rPr>
              <a:t>và tổ chức thực hiện thống kê về </a:t>
            </a:r>
            <a:r>
              <a:rPr lang="vi-VN" sz="2200">
                <a:latin typeface="Times New Roman" pitchFamily="18" charset="0"/>
                <a:cs typeface="Times New Roman" pitchFamily="18" charset="0"/>
              </a:rPr>
              <a:t>trưng cầu</a:t>
            </a:r>
            <a:r>
              <a:rPr lang="en-US" sz="2200">
                <a:latin typeface="Times New Roman" pitchFamily="18" charset="0"/>
                <a:cs typeface="Times New Roman" pitchFamily="18" charset="0"/>
              </a:rPr>
              <a:t>, đánh giá việc thực hiện giám định và sử dụng kết luận giám định</a:t>
            </a:r>
            <a:r>
              <a:rPr lang="vi-VN" sz="2200">
                <a:latin typeface="Times New Roman" pitchFamily="18" charset="0"/>
                <a:cs typeface="Times New Roman" pitchFamily="18" charset="0"/>
              </a:rPr>
              <a:t>, nhu cầu giám định </a:t>
            </a:r>
            <a:r>
              <a:rPr lang="en-US" sz="2200">
                <a:latin typeface="Times New Roman" pitchFamily="18" charset="0"/>
                <a:cs typeface="Times New Roman" pitchFamily="18" charset="0"/>
              </a:rPr>
              <a:t>trong hệ thống cơ quan </a:t>
            </a:r>
            <a:r>
              <a:rPr lang="vi-VN" sz="2200">
                <a:latin typeface="Times New Roman" pitchFamily="18" charset="0"/>
                <a:cs typeface="Times New Roman" pitchFamily="18" charset="0"/>
              </a:rPr>
              <a:t>Tòa án nhân dân, Viện kiểm sát nhân dân và báo cáo Quốc hội trong báo cáo công tác h</a:t>
            </a:r>
            <a:r>
              <a:rPr lang="en-US" sz="2200">
                <a:latin typeface="Times New Roman" pitchFamily="18" charset="0"/>
                <a:cs typeface="Times New Roman" pitchFamily="18" charset="0"/>
              </a:rPr>
              <a:t>ằ</a:t>
            </a:r>
            <a:r>
              <a:rPr lang="vi-VN" sz="2200">
                <a:latin typeface="Times New Roman" pitchFamily="18" charset="0"/>
                <a:cs typeface="Times New Roman" pitchFamily="18" charset="0"/>
              </a:rPr>
              <a:t>ng năm</a:t>
            </a:r>
            <a:r>
              <a:rPr lang="en-US" sz="2200">
                <a:latin typeface="Times New Roman" pitchFamily="18" charset="0"/>
                <a:cs typeface="Times New Roman" pitchFamily="18" charset="0"/>
              </a:rPr>
              <a:t>, </a:t>
            </a:r>
            <a:r>
              <a:rPr lang="en-US" sz="2200">
                <a:solidFill>
                  <a:srgbClr val="FF0000"/>
                </a:solidFill>
                <a:latin typeface="Times New Roman" pitchFamily="18" charset="0"/>
                <a:cs typeface="Times New Roman" pitchFamily="18" charset="0"/>
              </a:rPr>
              <a:t>đồng thời </a:t>
            </a:r>
            <a:r>
              <a:rPr lang="vi-VN" sz="2200">
                <a:solidFill>
                  <a:srgbClr val="FF0000"/>
                </a:solidFill>
                <a:latin typeface="Times New Roman" pitchFamily="18" charset="0"/>
                <a:cs typeface="Times New Roman" pitchFamily="18" charset="0"/>
              </a:rPr>
              <a:t>gửi báo cáo về Bộ Tư pháp, </a:t>
            </a:r>
            <a:r>
              <a:rPr lang="en-US" sz="2200">
                <a:solidFill>
                  <a:srgbClr val="FF0000"/>
                </a:solidFill>
                <a:latin typeface="Times New Roman" pitchFamily="18" charset="0"/>
                <a:cs typeface="Times New Roman" pitchFamily="18" charset="0"/>
              </a:rPr>
              <a:t>b</a:t>
            </a:r>
            <a:r>
              <a:rPr lang="vi-VN" sz="2200">
                <a:solidFill>
                  <a:srgbClr val="FF0000"/>
                </a:solidFill>
                <a:latin typeface="Times New Roman" pitchFamily="18" charset="0"/>
                <a:cs typeface="Times New Roman" pitchFamily="18" charset="0"/>
              </a:rPr>
              <a:t>ộ, ngành có liên quan</a:t>
            </a:r>
            <a:r>
              <a:rPr lang="vi-VN" sz="2200">
                <a:latin typeface="Times New Roman" pitchFamily="18" charset="0"/>
                <a:cs typeface="Times New Roman" pitchFamily="18" charset="0"/>
              </a:rPr>
              <a:t>; </a:t>
            </a:r>
            <a:r>
              <a:rPr lang="en-US" sz="2200">
                <a:solidFill>
                  <a:srgbClr val="FF0000"/>
                </a:solidFill>
                <a:latin typeface="Times New Roman" pitchFamily="18" charset="0"/>
                <a:cs typeface="Times New Roman" pitchFamily="18" charset="0"/>
              </a:rPr>
              <a:t>chỉ đạo </a:t>
            </a:r>
            <a:r>
              <a:rPr lang="vi-VN" sz="2200">
                <a:solidFill>
                  <a:srgbClr val="FF0000"/>
                </a:solidFill>
                <a:latin typeface="Times New Roman" pitchFamily="18" charset="0"/>
                <a:cs typeface="Times New Roman" pitchFamily="18" charset="0"/>
              </a:rPr>
              <a:t>Tòa án nhân dân, Viện kiểm sát nhân dân </a:t>
            </a:r>
            <a:r>
              <a:rPr lang="en-US" sz="2200">
                <a:solidFill>
                  <a:srgbClr val="FF0000"/>
                </a:solidFill>
                <a:latin typeface="Times New Roman" pitchFamily="18" charset="0"/>
                <a:cs typeface="Times New Roman" pitchFamily="18" charset="0"/>
              </a:rPr>
              <a:t>cấp tỉnh </a:t>
            </a:r>
            <a:r>
              <a:rPr lang="vi-VN" sz="2200">
                <a:solidFill>
                  <a:srgbClr val="FF0000"/>
                </a:solidFill>
                <a:latin typeface="Times New Roman" pitchFamily="18" charset="0"/>
                <a:cs typeface="Times New Roman" pitchFamily="18" charset="0"/>
              </a:rPr>
              <a:t>gửi báo cáo về Sở Tư pháp, </a:t>
            </a:r>
            <a:r>
              <a:rPr lang="en-US" sz="2200">
                <a:solidFill>
                  <a:srgbClr val="FF0000"/>
                </a:solidFill>
                <a:latin typeface="Times New Roman" pitchFamily="18" charset="0"/>
                <a:cs typeface="Times New Roman" pitchFamily="18" charset="0"/>
              </a:rPr>
              <a:t>đồng thời gửi S</a:t>
            </a:r>
            <a:r>
              <a:rPr lang="vi-VN" sz="2200" smtClean="0">
                <a:solidFill>
                  <a:srgbClr val="FF0000"/>
                </a:solidFill>
                <a:latin typeface="Times New Roman" pitchFamily="18" charset="0"/>
                <a:cs typeface="Times New Roman" pitchFamily="18" charset="0"/>
              </a:rPr>
              <a:t>ở</a:t>
            </a:r>
            <a:r>
              <a:rPr lang="vi-VN" sz="2200">
                <a:solidFill>
                  <a:srgbClr val="FF0000"/>
                </a:solidFill>
                <a:latin typeface="Times New Roman" pitchFamily="18" charset="0"/>
                <a:cs typeface="Times New Roman" pitchFamily="18" charset="0"/>
              </a:rPr>
              <a:t>, ngành có liên quan </a:t>
            </a:r>
            <a:r>
              <a:rPr lang="vi-VN" sz="2200">
                <a:latin typeface="Times New Roman" pitchFamily="18" charset="0"/>
                <a:cs typeface="Times New Roman" pitchFamily="18" charset="0"/>
              </a:rPr>
              <a:t>về tình hình trưng cầu, đánh giá việc thực hiện giám định và sử dụng kết luận giám định</a:t>
            </a:r>
            <a:r>
              <a:rPr lang="en-US" sz="2200">
                <a:latin typeface="Times New Roman" pitchFamily="18" charset="0"/>
                <a:cs typeface="Times New Roman" pitchFamily="18" charset="0"/>
              </a:rPr>
              <a:t>,</a:t>
            </a:r>
            <a:r>
              <a:rPr lang="vi-VN" sz="2200">
                <a:latin typeface="Times New Roman" pitchFamily="18" charset="0"/>
                <a:cs typeface="Times New Roman" pitchFamily="18" charset="0"/>
              </a:rPr>
              <a:t> nhu cầu giám định ở địa phương</a:t>
            </a:r>
            <a:r>
              <a:rPr lang="en-US" sz="2200" smtClean="0">
                <a:latin typeface="Times New Roman" pitchFamily="18" charset="0"/>
                <a:cs typeface="Times New Roman" pitchFamily="18" charset="0"/>
              </a:rPr>
              <a:t>;</a:t>
            </a:r>
          </a:p>
          <a:p>
            <a:pPr algn="just">
              <a:buFontTx/>
              <a:buChar char="-"/>
            </a:pPr>
            <a:r>
              <a:rPr lang="vi-VN" sz="2200" smtClean="0">
                <a:solidFill>
                  <a:srgbClr val="FF0000"/>
                </a:solidFill>
                <a:latin typeface="Times New Roman" pitchFamily="18" charset="0"/>
                <a:cs typeface="Times New Roman" pitchFamily="18" charset="0"/>
              </a:rPr>
              <a:t>Lập </a:t>
            </a:r>
            <a:r>
              <a:rPr lang="vi-VN" sz="2200">
                <a:solidFill>
                  <a:srgbClr val="FF0000"/>
                </a:solidFill>
                <a:latin typeface="Times New Roman" pitchFamily="18" charset="0"/>
                <a:cs typeface="Times New Roman" pitchFamily="18" charset="0"/>
              </a:rPr>
              <a:t>dự toán và đề nghị cơ quan có thẩm quyền cấp kinh phí bảo đảm chi trả chi phí giám định tư pháp, </a:t>
            </a:r>
            <a:r>
              <a:rPr lang="en-US" sz="2200">
                <a:solidFill>
                  <a:srgbClr val="FF0000"/>
                </a:solidFill>
                <a:latin typeface="Times New Roman" pitchFamily="18" charset="0"/>
                <a:cs typeface="Times New Roman" pitchFamily="18" charset="0"/>
              </a:rPr>
              <a:t>chi phí tham dự phiên </a:t>
            </a:r>
            <a:r>
              <a:rPr lang="en-US" sz="2200">
                <a:latin typeface="Times New Roman" pitchFamily="18" charset="0"/>
                <a:cs typeface="Times New Roman" pitchFamily="18" charset="0"/>
              </a:rPr>
              <a:t>tòa của người giám định trong hệ thống cơ quan Tòa án nhân dân, Viện kiểm sát nhân dân để</a:t>
            </a:r>
            <a:r>
              <a:rPr lang="vi-VN" sz="2200">
                <a:latin typeface="Times New Roman" pitchFamily="18" charset="0"/>
                <a:cs typeface="Times New Roman" pitchFamily="18" charset="0"/>
              </a:rPr>
              <a:t> chi trả kịp thời, đầy đủ chi phí giám định tư pháp và </a:t>
            </a:r>
            <a:r>
              <a:rPr lang="en-US" sz="2200">
                <a:latin typeface="Times New Roman" pitchFamily="18" charset="0"/>
                <a:cs typeface="Times New Roman" pitchFamily="18" charset="0"/>
              </a:rPr>
              <a:t>chi phí tham dự phiên tòa của người giám định.</a:t>
            </a:r>
          </a:p>
          <a:p>
            <a:pPr marL="0" indent="0">
              <a:buNone/>
            </a:pP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903066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mtClean="0">
                <a:latin typeface="Times New Roman" pitchFamily="18" charset="0"/>
                <a:cs typeface="Times New Roman" pitchFamily="18" charset="0"/>
              </a:rPr>
              <a:t>3. Chánh án </a:t>
            </a:r>
            <a:r>
              <a:rPr lang="vi-VN" smtClean="0">
                <a:latin typeface="Times New Roman" pitchFamily="18" charset="0"/>
                <a:cs typeface="Times New Roman" pitchFamily="18" charset="0"/>
              </a:rPr>
              <a:t>Tòa </a:t>
            </a:r>
            <a:r>
              <a:rPr lang="vi-VN">
                <a:latin typeface="Times New Roman" pitchFamily="18" charset="0"/>
                <a:cs typeface="Times New Roman" pitchFamily="18" charset="0"/>
              </a:rPr>
              <a:t>án nhân dân tối cao </a:t>
            </a:r>
            <a:r>
              <a:rPr lang="vi-VN" smtClean="0">
                <a:solidFill>
                  <a:srgbClr val="FF0000"/>
                </a:solidFill>
                <a:latin typeface="Times New Roman" pitchFamily="18" charset="0"/>
                <a:cs typeface="Times New Roman" pitchFamily="18" charset="0"/>
              </a:rPr>
              <a:t>hướng </a:t>
            </a:r>
            <a:r>
              <a:rPr lang="vi-VN">
                <a:solidFill>
                  <a:srgbClr val="FF0000"/>
                </a:solidFill>
                <a:latin typeface="Times New Roman" pitchFamily="18" charset="0"/>
                <a:cs typeface="Times New Roman" pitchFamily="18" charset="0"/>
              </a:rPr>
              <a:t>dẫn về bố trí vị trí phù hợp của người giám định tư pháp </a:t>
            </a:r>
            <a:r>
              <a:rPr lang="en-US">
                <a:solidFill>
                  <a:srgbClr val="FF0000"/>
                </a:solidFill>
                <a:latin typeface="Times New Roman" pitchFamily="18" charset="0"/>
                <a:cs typeface="Times New Roman" pitchFamily="18" charset="0"/>
              </a:rPr>
              <a:t>khi tham gia tố tụng tại phiên tòa </a:t>
            </a:r>
            <a:r>
              <a:rPr lang="en-US" smtClean="0">
                <a:latin typeface="Times New Roman" pitchFamily="18" charset="0"/>
                <a:cs typeface="Times New Roman" pitchFamily="18" charset="0"/>
              </a:rPr>
              <a:t>(K</a:t>
            </a:r>
            <a:r>
              <a:rPr lang="vi-VN" smtClean="0">
                <a:latin typeface="Times New Roman" pitchFamily="18" charset="0"/>
                <a:cs typeface="Times New Roman" pitchFamily="18" charset="0"/>
              </a:rPr>
              <a:t>5 Đ44</a:t>
            </a:r>
            <a:r>
              <a:rPr lang="en-US">
                <a:latin typeface="Times New Roman" pitchFamily="18" charset="0"/>
                <a:cs typeface="Times New Roman" pitchFamily="18" charset="0"/>
              </a:rPr>
              <a:t>).</a:t>
            </a:r>
            <a:r>
              <a:rPr lang="vi-VN">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lgn="just">
              <a:buNone/>
            </a:pPr>
            <a:r>
              <a:rPr lang="en-US" smtClean="0">
                <a:latin typeface="Times New Roman" pitchFamily="18" charset="0"/>
                <a:cs typeface="Times New Roman" pitchFamily="18" charset="0"/>
              </a:rPr>
              <a:t>4. </a:t>
            </a:r>
            <a:r>
              <a:rPr lang="en-US">
                <a:latin typeface="Times New Roman" pitchFamily="18" charset="0"/>
                <a:cs typeface="Times New Roman" pitchFamily="18" charset="0"/>
              </a:rPr>
              <a:t>Viện kiểm sát nhân dân tối cao còn </a:t>
            </a:r>
            <a:r>
              <a:rPr lang="en-US" smtClean="0">
                <a:latin typeface="Times New Roman" pitchFamily="18" charset="0"/>
                <a:cs typeface="Times New Roman" pitchFamily="18" charset="0"/>
              </a:rPr>
              <a:t>thêm một số nhiệm vụ, quyền hạn trong việc quản lý Phòng </a:t>
            </a:r>
            <a:r>
              <a:rPr lang="en-US">
                <a:latin typeface="Times New Roman" pitchFamily="18" charset="0"/>
                <a:cs typeface="Times New Roman" pitchFamily="18" charset="0"/>
              </a:rPr>
              <a:t>giám định kỹ thuật hình </a:t>
            </a:r>
            <a:r>
              <a:rPr lang="en-US" smtClean="0">
                <a:latin typeface="Times New Roman" pitchFamily="18" charset="0"/>
                <a:cs typeface="Times New Roman" pitchFamily="18" charset="0"/>
              </a:rPr>
              <a:t>sự (K6 Đ44)</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044558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nl-NL"/>
              <a:t>  </a:t>
            </a:r>
            <a:endParaRPr lang="en-US"/>
          </a:p>
        </p:txBody>
      </p:sp>
      <p:sp>
        <p:nvSpPr>
          <p:cNvPr id="3" name="Content Placeholder 2"/>
          <p:cNvSpPr>
            <a:spLocks noGrp="1"/>
          </p:cNvSpPr>
          <p:nvPr>
            <p:ph idx="1"/>
          </p:nvPr>
        </p:nvSpPr>
        <p:spPr>
          <a:xfrm>
            <a:off x="457200" y="1219200"/>
            <a:ext cx="8229600" cy="5105400"/>
          </a:xfrm>
        </p:spPr>
        <p:txBody>
          <a:bodyPr>
            <a:normAutofit/>
          </a:bodyPr>
          <a:lstStyle/>
          <a:p>
            <a:pPr marL="0" indent="0" algn="just">
              <a:buNone/>
            </a:pPr>
            <a:r>
              <a:rPr lang="nl-NL"/>
              <a:t> </a:t>
            </a:r>
            <a:r>
              <a:rPr lang="nl-NL">
                <a:latin typeface="Times New Roman" pitchFamily="18" charset="0"/>
                <a:cs typeface="Times New Roman" pitchFamily="18" charset="0"/>
              </a:rPr>
              <a:t>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4100373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smtClean="0">
                <a:latin typeface="Times New Roman" pitchFamily="18" charset="0"/>
                <a:cs typeface="Times New Roman" pitchFamily="18" charset="0"/>
              </a:rPr>
              <a:t>HỆ THỐNG VĂN BẢN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Autofit/>
          </a:bodyPr>
          <a:lstStyle/>
          <a:p>
            <a:pPr marL="514350" indent="-514350">
              <a:buAutoNum type="arabicPeriod"/>
            </a:pP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BLTTHS, BLTTDS, </a:t>
            </a: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TTHC.</a:t>
            </a:r>
          </a:p>
          <a:p>
            <a:pPr marL="514350" indent="-514350">
              <a:buFont typeface="Arial" pitchFamily="34" charset="0"/>
              <a:buAutoNum type="arabicPeriod"/>
            </a:pP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giám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endParaRPr lang="en-US" sz="2400" dirty="0" smtClean="0">
              <a:latin typeface="Times New Roman" pitchFamily="18" charset="0"/>
              <a:cs typeface="Times New Roman" pitchFamily="18" charset="0"/>
            </a:endParaRPr>
          </a:p>
          <a:p>
            <a:pPr marL="514350" indent="-514350">
              <a:buFont typeface="Arial" pitchFamily="34" charset="0"/>
              <a:buAutoNum type="arabicPeriod"/>
            </a:pP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lệnh</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phí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phí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HĐTT</a:t>
            </a:r>
          </a:p>
          <a:p>
            <a:pPr marL="514350" indent="-514350">
              <a:buFont typeface="Arial" pitchFamily="34" charset="0"/>
              <a:buAutoNum type="arabicPeriod"/>
            </a:pP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85/2013/NĐ-CP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GĐTP</a:t>
            </a:r>
          </a:p>
          <a:p>
            <a:pPr marL="514350" indent="-514350">
              <a:buFont typeface="Arial" pitchFamily="34" charset="0"/>
              <a:buAutoNum type="arabicPeriod"/>
            </a:pP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81/2014/NĐ-CP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lệnh</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phí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a:t>
            </a:r>
          </a:p>
          <a:p>
            <a:pPr marL="514350" indent="-514350">
              <a:buFont typeface="Arial" pitchFamily="34" charset="0"/>
              <a:buAutoNum type="arabicPeriod"/>
            </a:pP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01/2014/QĐ-</a:t>
            </a:r>
            <a:r>
              <a:rPr lang="en-US" sz="2400" dirty="0" err="1" smtClean="0">
                <a:latin typeface="Times New Roman" pitchFamily="18" charset="0"/>
                <a:cs typeface="Times New Roman" pitchFamily="18" charset="0"/>
              </a:rPr>
              <a:t>TTg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dưỡng</a:t>
            </a:r>
            <a:r>
              <a:rPr lang="en-US" sz="2400" dirty="0" smtClean="0">
                <a:latin typeface="Times New Roman" pitchFamily="18" charset="0"/>
                <a:cs typeface="Times New Roman" pitchFamily="18" charset="0"/>
              </a:rPr>
              <a:t> GĐTP</a:t>
            </a:r>
          </a:p>
          <a:p>
            <a:pPr marL="514350" indent="-514350">
              <a:buFont typeface="Arial" pitchFamily="34" charset="0"/>
              <a:buAutoNum type="arabicPeriod"/>
            </a:pP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137/2014/TT-BTC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endParaRPr lang="en-US" sz="2400" dirty="0" smtClean="0">
              <a:latin typeface="Times New Roman" pitchFamily="18" charset="0"/>
              <a:cs typeface="Times New Roman" pitchFamily="18" charset="0"/>
            </a:endParaRPr>
          </a:p>
          <a:p>
            <a:pPr marL="514350" indent="-514350">
              <a:buFont typeface="Arial" pitchFamily="34" charset="0"/>
              <a:buAutoNum type="arabicPeriod"/>
            </a:pP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000" dirty="0" smtClean="0"/>
              <a:t>			</a:t>
            </a:r>
            <a:endParaRPr lang="en-US" sz="2000" dirty="0"/>
          </a:p>
        </p:txBody>
      </p:sp>
    </p:spTree>
    <p:extLst>
      <p:ext uri="{BB962C8B-B14F-4D97-AF65-F5344CB8AC3E}">
        <p14:creationId xmlns:p14="http://schemas.microsoft.com/office/powerpoint/2010/main" val="7471553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err="1" smtClean="0"/>
              <a:t>Vị</a:t>
            </a:r>
            <a:r>
              <a:rPr lang="en-US" dirty="0" smtClean="0"/>
              <a:t> </a:t>
            </a:r>
            <a:r>
              <a:rPr lang="en-US" dirty="0" err="1" smtClean="0"/>
              <a:t>trí</a:t>
            </a:r>
            <a:r>
              <a:rPr lang="en-US" dirty="0" smtClean="0"/>
              <a:t>, </a:t>
            </a:r>
            <a:r>
              <a:rPr lang="en-US" dirty="0" err="1" smtClean="0"/>
              <a:t>vai</a:t>
            </a:r>
            <a:r>
              <a:rPr lang="en-US" dirty="0" smtClean="0"/>
              <a:t> </a:t>
            </a:r>
            <a:r>
              <a:rPr lang="en-US" dirty="0" err="1" smtClean="0"/>
              <a:t>trò</a:t>
            </a:r>
            <a:r>
              <a:rPr lang="en-US" dirty="0" smtClean="0"/>
              <a:t> </a:t>
            </a:r>
            <a:r>
              <a:rPr lang="en-US" dirty="0" err="1" smtClean="0"/>
              <a:t>của</a:t>
            </a:r>
            <a:r>
              <a:rPr lang="en-US" dirty="0" smtClean="0"/>
              <a:t> GĐTP</a:t>
            </a:r>
            <a:endParaRPr lang="en-US" dirty="0"/>
          </a:p>
        </p:txBody>
      </p:sp>
      <p:sp>
        <p:nvSpPr>
          <p:cNvPr id="3" name="Content Placeholder 2"/>
          <p:cNvSpPr>
            <a:spLocks noGrp="1"/>
          </p:cNvSpPr>
          <p:nvPr>
            <p:ph idx="1"/>
          </p:nvPr>
        </p:nvSpPr>
        <p:spPr>
          <a:xfrm>
            <a:off x="457200" y="1219200"/>
            <a:ext cx="8229600" cy="5486400"/>
          </a:xfrm>
        </p:spPr>
        <p:txBody>
          <a:bodyPr>
            <a:normAutofit fontScale="47500" lnSpcReduction="20000"/>
          </a:bodyPr>
          <a:lstStyle/>
          <a:p>
            <a:pPr algn="just"/>
            <a:r>
              <a:rPr lang="vi-VN" sz="5100" dirty="0">
                <a:solidFill>
                  <a:srgbClr val="FF0000"/>
                </a:solidFill>
                <a:latin typeface="+mj-lt"/>
              </a:rPr>
              <a:t>Trưng cầu, yêu cầu giám định là biện pháp thu thập chứng cứ của cơ quan, người tiến hành tố tụng hoặc của người tham gia tố tụng.</a:t>
            </a:r>
          </a:p>
          <a:p>
            <a:r>
              <a:rPr lang="vi-VN" sz="5100" dirty="0">
                <a:solidFill>
                  <a:srgbClr val="FF0000"/>
                </a:solidFill>
                <a:latin typeface="+mj-lt"/>
              </a:rPr>
              <a:t>Hoạt động giám định tư pháp cung cấp chứng cứ (về chuyên môn) để chứng minh một hoặc nhiều các vấn đề sau:</a:t>
            </a:r>
          </a:p>
          <a:p>
            <a:pPr marL="0" indent="339725">
              <a:buNone/>
            </a:pPr>
            <a:r>
              <a:rPr lang="vi-VN" sz="5100" dirty="0">
                <a:latin typeface="+mj-lt"/>
              </a:rPr>
              <a:t>1. Có hành vi phạm tội xảy ra hay không, thời gian, địa điểm và những tình tiết khác của hành vi phạm tội.</a:t>
            </a:r>
            <a:endParaRPr lang="en-US" sz="5100" dirty="0">
              <a:latin typeface="+mj-lt"/>
            </a:endParaRPr>
          </a:p>
          <a:p>
            <a:pPr marL="0" indent="339725" fontAlgn="base" hangingPunct="0">
              <a:buNone/>
            </a:pPr>
            <a:r>
              <a:rPr lang="vi-VN" sz="5100" dirty="0">
                <a:latin typeface="+mj-lt"/>
              </a:rPr>
              <a:t>2. Ai là người thực hiện hành vi phạm tội; có lỗi hay không có lỗi, do cố ý hay vô ý; có năng lực trách nhiệm hình sự hay không; mục đích, động cơ phạm tội.</a:t>
            </a:r>
            <a:endParaRPr lang="en-US" sz="5100" dirty="0">
              <a:latin typeface="+mj-lt"/>
            </a:endParaRPr>
          </a:p>
          <a:p>
            <a:pPr marL="0" indent="339725" fontAlgn="base" hangingPunct="0">
              <a:buNone/>
            </a:pPr>
            <a:r>
              <a:rPr lang="vi-VN" sz="5100" dirty="0">
                <a:latin typeface="+mj-lt"/>
              </a:rPr>
              <a:t>3. Những tình tiết giảm nhẹ, tăng nặng trách nhiệm hình sự của bị can, bị cáo và những đặc điểm về nhân thân của bị can, bị cáo.</a:t>
            </a:r>
            <a:endParaRPr lang="en-US" sz="5100" dirty="0">
              <a:latin typeface="+mj-lt"/>
            </a:endParaRPr>
          </a:p>
          <a:p>
            <a:pPr marL="0" indent="339725" fontAlgn="base" hangingPunct="0">
              <a:buNone/>
            </a:pPr>
            <a:r>
              <a:rPr lang="vi-VN" sz="5100" dirty="0">
                <a:latin typeface="+mj-lt"/>
              </a:rPr>
              <a:t>4. Tính chất và mức độ thiệt hại do hành vi phạm tội gây ra.</a:t>
            </a:r>
            <a:endParaRPr lang="en-US" sz="5100" dirty="0">
              <a:latin typeface="+mj-lt"/>
            </a:endParaRPr>
          </a:p>
          <a:p>
            <a:pPr marL="0" indent="339725" fontAlgn="base" hangingPunct="0">
              <a:buNone/>
            </a:pPr>
            <a:r>
              <a:rPr lang="vi-VN" sz="5100" dirty="0">
                <a:latin typeface="+mj-lt"/>
              </a:rPr>
              <a:t>5. Nguyên nhân và điều kiện phạm tội.</a:t>
            </a:r>
            <a:endParaRPr lang="en-US" sz="5100" dirty="0">
              <a:latin typeface="+mj-lt"/>
            </a:endParaRPr>
          </a:p>
          <a:p>
            <a:pPr marL="0" indent="339725" fontAlgn="base" hangingPunct="0">
              <a:buNone/>
            </a:pPr>
            <a:r>
              <a:rPr lang="vi-VN" sz="5100" dirty="0">
                <a:latin typeface="+mj-lt"/>
              </a:rPr>
              <a:t>6. Những tình tiết khác liên quan đến việc loại trừ trách nhiệm hình sự, miễn trách nhiệm hình sự, miễn hình phạt.</a:t>
            </a:r>
            <a:endParaRPr lang="en-US" sz="5100" dirty="0">
              <a:latin typeface="+mj-lt"/>
            </a:endParaRPr>
          </a:p>
          <a:p>
            <a:pPr marL="0" indent="0">
              <a:buNone/>
            </a:pPr>
            <a:endParaRPr lang="en-US" dirty="0"/>
          </a:p>
        </p:txBody>
      </p:sp>
    </p:spTree>
    <p:extLst>
      <p:ext uri="{BB962C8B-B14F-4D97-AF65-F5344CB8AC3E}">
        <p14:creationId xmlns:p14="http://schemas.microsoft.com/office/powerpoint/2010/main" val="356985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NGƯỜI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vi-VN" dirty="0">
                <a:latin typeface="+mj-lt"/>
              </a:rPr>
              <a:t>1. Người giám định là người có </a:t>
            </a:r>
            <a:r>
              <a:rPr lang="vi-VN" dirty="0">
                <a:solidFill>
                  <a:srgbClr val="FF0000"/>
                </a:solidFill>
                <a:latin typeface="+mj-lt"/>
              </a:rPr>
              <a:t>kiến thức chuyên môn</a:t>
            </a:r>
            <a:r>
              <a:rPr lang="vi-VN" dirty="0">
                <a:latin typeface="+mj-lt"/>
              </a:rPr>
              <a:t> về lĩnh vực cần giám định, được cơ quan có thẩm quyền tiến hành tố tụng trưng cầu, người tham gia tố tụng yêu cầu giám định theo quy định của pháp luật.</a:t>
            </a:r>
            <a:endParaRPr lang="en-US" dirty="0">
              <a:latin typeface="+mj-lt"/>
            </a:endParaRPr>
          </a:p>
          <a:p>
            <a:endParaRPr lang="en-US" dirty="0"/>
          </a:p>
        </p:txBody>
      </p:sp>
    </p:spTree>
    <p:extLst>
      <p:ext uri="{BB962C8B-B14F-4D97-AF65-F5344CB8AC3E}">
        <p14:creationId xmlns:p14="http://schemas.microsoft.com/office/powerpoint/2010/main" val="2804432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NGƯỜI GIÁM ĐỊNH TƯ PHÁP</a:t>
            </a:r>
            <a:endParaRPr lang="en-US" dirty="0"/>
          </a:p>
        </p:txBody>
      </p:sp>
      <p:sp>
        <p:nvSpPr>
          <p:cNvPr id="3" name="Content Placeholder 2"/>
          <p:cNvSpPr>
            <a:spLocks noGrp="1"/>
          </p:cNvSpPr>
          <p:nvPr>
            <p:ph idx="1"/>
          </p:nvPr>
        </p:nvSpPr>
        <p:spPr>
          <a:xfrm>
            <a:off x="381000" y="1066800"/>
            <a:ext cx="8534400" cy="5486400"/>
          </a:xfrm>
        </p:spPr>
        <p:txBody>
          <a:bodyPr>
            <a:normAutofit fontScale="77500" lnSpcReduction="20000"/>
          </a:bodyPr>
          <a:lstStyle/>
          <a:p>
            <a:pPr marL="0" indent="0">
              <a:buNone/>
            </a:pPr>
            <a:r>
              <a:rPr lang="vi-VN" sz="3400" dirty="0">
                <a:latin typeface="+mj-lt"/>
              </a:rPr>
              <a:t>2. Người giám định có quyền:</a:t>
            </a:r>
            <a:endParaRPr lang="en-US" sz="3400" dirty="0">
              <a:latin typeface="+mj-lt"/>
            </a:endParaRPr>
          </a:p>
          <a:p>
            <a:pPr marL="0" indent="0">
              <a:buNone/>
            </a:pPr>
            <a:r>
              <a:rPr lang="vi-VN" sz="3400" dirty="0" smtClean="0">
                <a:latin typeface="+mj-lt"/>
              </a:rPr>
              <a:t>a</a:t>
            </a:r>
            <a:r>
              <a:rPr lang="vi-VN" sz="3400" dirty="0">
                <a:latin typeface="+mj-lt"/>
              </a:rPr>
              <a:t>) Tìm hiểu tài liệu của vụ án có liên quan đến đối tượng phải giám định;</a:t>
            </a:r>
            <a:endParaRPr lang="en-US" sz="3400" dirty="0">
              <a:latin typeface="+mj-lt"/>
            </a:endParaRPr>
          </a:p>
          <a:p>
            <a:pPr marL="0" indent="0">
              <a:buNone/>
            </a:pPr>
            <a:r>
              <a:rPr lang="vi-VN" sz="3400" dirty="0">
                <a:latin typeface="+mj-lt"/>
              </a:rPr>
              <a:t>b) Yêu cầu cơ quan trưng cầu, người tham gia tố tụng yêu cầu giám định cung cấp tài liệu cần thiết cho việc kết luận;</a:t>
            </a:r>
            <a:endParaRPr lang="en-US" sz="3400" dirty="0">
              <a:latin typeface="+mj-lt"/>
            </a:endParaRPr>
          </a:p>
          <a:p>
            <a:pPr marL="0" indent="0">
              <a:buNone/>
            </a:pPr>
            <a:r>
              <a:rPr lang="vi-VN" sz="3400" dirty="0">
                <a:latin typeface="+mj-lt"/>
              </a:rPr>
              <a:t>c) Tham dự vào việc hỏi cung, lấy lời khai và đặt câu hỏi về những vấn đề có liên quan đến đối tượng giám định;</a:t>
            </a:r>
            <a:endParaRPr lang="en-US" sz="3400" dirty="0">
              <a:latin typeface="+mj-lt"/>
            </a:endParaRPr>
          </a:p>
          <a:p>
            <a:pPr marL="0" indent="0">
              <a:buNone/>
            </a:pPr>
            <a:r>
              <a:rPr lang="vi-VN" sz="3400" dirty="0">
                <a:latin typeface="+mj-lt"/>
              </a:rPr>
              <a:t>d) Từ chối thực hiện giám định trong trường hợp thời gian không đủ để tiến hành giám định, các tài liệu cung cấp không đủ hoặc không có giá trị để kết luận, nội dung yêu cầu giám định vượt quá phạm vi hiểu biết chuyên môn của mình;</a:t>
            </a:r>
            <a:endParaRPr lang="en-US" sz="3400" dirty="0">
              <a:latin typeface="+mj-lt"/>
            </a:endParaRPr>
          </a:p>
          <a:p>
            <a:pPr marL="0" indent="0">
              <a:buNone/>
            </a:pPr>
            <a:r>
              <a:rPr lang="vi-VN" sz="3400" dirty="0">
                <a:latin typeface="+mj-lt"/>
              </a:rPr>
              <a:t>đ)</a:t>
            </a:r>
            <a:r>
              <a:rPr lang="vi-VN" sz="3400" b="1" i="1" dirty="0">
                <a:latin typeface="+mj-lt"/>
              </a:rPr>
              <a:t> </a:t>
            </a:r>
            <a:r>
              <a:rPr lang="vi-VN" sz="3400" dirty="0">
                <a:latin typeface="+mj-lt"/>
              </a:rPr>
              <a:t>Ghi riêng ý kiến của mình vào bản kết luận chung nếu không thống nhất với kết luận chung trong trường hợp giám định do tập thể giám định tiến hành;</a:t>
            </a:r>
            <a:endParaRPr lang="en-US" sz="3400" dirty="0">
              <a:latin typeface="+mj-lt"/>
            </a:endParaRPr>
          </a:p>
          <a:p>
            <a:pPr marL="0" indent="0">
              <a:buNone/>
            </a:pPr>
            <a:r>
              <a:rPr lang="vi-VN" sz="3400" dirty="0">
                <a:latin typeface="+mj-lt"/>
              </a:rPr>
              <a:t>e) Các quyền khác theo quy định của Luật giám định tư pháp.</a:t>
            </a:r>
            <a:endParaRPr lang="en-US" sz="3400" dirty="0">
              <a:latin typeface="+mj-lt"/>
            </a:endParaRPr>
          </a:p>
          <a:p>
            <a:endParaRPr lang="en-US" dirty="0"/>
          </a:p>
        </p:txBody>
      </p:sp>
    </p:spTree>
    <p:extLst>
      <p:ext uri="{BB962C8B-B14F-4D97-AF65-F5344CB8AC3E}">
        <p14:creationId xmlns:p14="http://schemas.microsoft.com/office/powerpoint/2010/main" val="706209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NGƯỜI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vi-VN" dirty="0">
                <a:latin typeface="+mj-lt"/>
              </a:rPr>
              <a:t>3. Người giám định có nghĩa vụ:</a:t>
            </a:r>
            <a:endParaRPr lang="en-US" dirty="0">
              <a:latin typeface="+mj-lt"/>
            </a:endParaRPr>
          </a:p>
          <a:p>
            <a:pPr marL="0" indent="0">
              <a:buNone/>
            </a:pPr>
            <a:r>
              <a:rPr lang="vi-VN" dirty="0">
                <a:latin typeface="+mj-lt"/>
              </a:rPr>
              <a:t>a) </a:t>
            </a:r>
            <a:r>
              <a:rPr lang="vi-VN" dirty="0">
                <a:solidFill>
                  <a:srgbClr val="FF0000"/>
                </a:solidFill>
                <a:latin typeface="+mj-lt"/>
              </a:rPr>
              <a:t>Có mặt theo giấy triệu tập </a:t>
            </a:r>
            <a:r>
              <a:rPr lang="vi-VN" dirty="0">
                <a:latin typeface="+mj-lt"/>
              </a:rPr>
              <a:t>của cơ quan có thẩm quyền tiến hành tố tụng;</a:t>
            </a:r>
            <a:endParaRPr lang="en-US" dirty="0">
              <a:latin typeface="+mj-lt"/>
            </a:endParaRPr>
          </a:p>
          <a:p>
            <a:pPr marL="0" indent="0">
              <a:buNone/>
            </a:pPr>
            <a:r>
              <a:rPr lang="vi-VN" dirty="0">
                <a:latin typeface="+mj-lt"/>
              </a:rPr>
              <a:t>b) </a:t>
            </a:r>
            <a:r>
              <a:rPr lang="vi-VN" dirty="0">
                <a:solidFill>
                  <a:srgbClr val="FF0000"/>
                </a:solidFill>
                <a:latin typeface="+mj-lt"/>
              </a:rPr>
              <a:t>Giữ bí mật điều tra </a:t>
            </a:r>
            <a:r>
              <a:rPr lang="vi-VN" dirty="0">
                <a:latin typeface="+mj-lt"/>
              </a:rPr>
              <a:t>mà mình biết được khi thực hiện giám định;</a:t>
            </a:r>
            <a:endParaRPr lang="en-US" dirty="0">
              <a:latin typeface="+mj-lt"/>
            </a:endParaRPr>
          </a:p>
          <a:p>
            <a:pPr marL="0" indent="0">
              <a:buNone/>
            </a:pPr>
            <a:r>
              <a:rPr lang="vi-VN" dirty="0">
                <a:latin typeface="+mj-lt"/>
              </a:rPr>
              <a:t>c) Các nghĩa vụ khác theo quy định của Luật giám định tư pháp.</a:t>
            </a:r>
            <a:endParaRPr lang="en-US" dirty="0">
              <a:latin typeface="+mj-lt"/>
            </a:endParaRPr>
          </a:p>
          <a:p>
            <a:pPr marL="0" indent="0">
              <a:buNone/>
            </a:pPr>
            <a:r>
              <a:rPr lang="vi-VN" dirty="0">
                <a:latin typeface="+mj-lt"/>
              </a:rPr>
              <a:t>4. Người giám định kết luận </a:t>
            </a:r>
            <a:r>
              <a:rPr lang="vi-VN" dirty="0">
                <a:solidFill>
                  <a:srgbClr val="FF0000"/>
                </a:solidFill>
                <a:latin typeface="+mj-lt"/>
              </a:rPr>
              <a:t>gian dối hoặc từ chối </a:t>
            </a:r>
            <a:r>
              <a:rPr lang="vi-VN" dirty="0">
                <a:latin typeface="+mj-lt"/>
              </a:rPr>
              <a:t>kết luận giám định mà không vì lý do bất khả kháng hoặc không do trở ngại khách quan thì phải chịu trách nhiệm hình sự theo quy định của Bộ luật hình sự.</a:t>
            </a:r>
            <a:endParaRPr lang="en-US" dirty="0">
              <a:latin typeface="+mj-lt"/>
            </a:endParaRPr>
          </a:p>
          <a:p>
            <a:endParaRPr lang="en-US" dirty="0"/>
          </a:p>
        </p:txBody>
      </p:sp>
    </p:spTree>
    <p:extLst>
      <p:ext uri="{BB962C8B-B14F-4D97-AF65-F5344CB8AC3E}">
        <p14:creationId xmlns:p14="http://schemas.microsoft.com/office/powerpoint/2010/main" val="352006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3000" smtClean="0">
                <a:ea typeface="+mn-ea"/>
                <a:cs typeface="+mn-cs"/>
              </a:rPr>
              <a:t>KHÁI </a:t>
            </a:r>
            <a:r>
              <a:rPr lang="vi-VN" sz="3000" dirty="0">
                <a:ea typeface="+mn-ea"/>
                <a:cs typeface="+mn-cs"/>
              </a:rPr>
              <a:t>NIỆM GĐTP</a:t>
            </a:r>
            <a:endParaRPr lang="en-US" sz="3000" dirty="0">
              <a:ea typeface="+mn-ea"/>
              <a:cs typeface="+mn-cs"/>
            </a:endParaRPr>
          </a:p>
        </p:txBody>
      </p:sp>
      <p:sp>
        <p:nvSpPr>
          <p:cNvPr id="3" name="Content Placeholder 2"/>
          <p:cNvSpPr>
            <a:spLocks noGrp="1"/>
          </p:cNvSpPr>
          <p:nvPr>
            <p:ph idx="1"/>
          </p:nvPr>
        </p:nvSpPr>
        <p:spPr/>
        <p:txBody>
          <a:bodyPr>
            <a:normAutofit fontScale="92500" lnSpcReduction="10000"/>
          </a:bodyPr>
          <a:lstStyle/>
          <a:p>
            <a:pPr algn="just"/>
            <a:r>
              <a:rPr lang="vi-VN" i="1" dirty="0">
                <a:latin typeface="+mj-lt"/>
              </a:rPr>
              <a:t>Giám định tư pháp</a:t>
            </a:r>
            <a:r>
              <a:rPr lang="vi-VN" dirty="0">
                <a:latin typeface="+mj-lt"/>
              </a:rPr>
              <a:t> là việc người giám định tư pháp sử dụng kiến thức, phương tiện, phương pháp khoa học, kỹ thuật, nghiệp vụ để kết luận về chuyên môn những vấn đề có liên quan đến hoạt </a:t>
            </a:r>
            <a:r>
              <a:rPr lang="vi-VN" dirty="0" smtClean="0">
                <a:latin typeface="+mj-lt"/>
              </a:rPr>
              <a:t>động</a:t>
            </a:r>
            <a:r>
              <a:rPr lang="en-US" dirty="0" smtClean="0">
                <a:latin typeface="+mj-lt"/>
              </a:rPr>
              <a:t> </a:t>
            </a:r>
            <a:r>
              <a:rPr lang="en-US" dirty="0" err="1" smtClean="0">
                <a:solidFill>
                  <a:srgbClr val="FF0000"/>
                </a:solidFill>
                <a:latin typeface="+mj-lt"/>
              </a:rPr>
              <a:t>khởi</a:t>
            </a:r>
            <a:r>
              <a:rPr lang="en-US" dirty="0" smtClean="0">
                <a:solidFill>
                  <a:srgbClr val="FF0000"/>
                </a:solidFill>
                <a:latin typeface="+mj-lt"/>
              </a:rPr>
              <a:t> </a:t>
            </a:r>
            <a:r>
              <a:rPr lang="en-US" dirty="0" err="1" smtClean="0">
                <a:solidFill>
                  <a:srgbClr val="FF0000"/>
                </a:solidFill>
                <a:latin typeface="+mj-lt"/>
              </a:rPr>
              <a:t>tố</a:t>
            </a:r>
            <a:r>
              <a:rPr lang="en-US" dirty="0" smtClean="0">
                <a:latin typeface="+mj-lt"/>
              </a:rPr>
              <a:t>,</a:t>
            </a:r>
            <a:r>
              <a:rPr lang="vi-VN" dirty="0" smtClean="0">
                <a:latin typeface="+mj-lt"/>
              </a:rPr>
              <a:t> </a:t>
            </a:r>
            <a:r>
              <a:rPr lang="vi-VN" dirty="0">
                <a:latin typeface="+mj-lt"/>
              </a:rPr>
              <a:t>điều tra, truy tố, xét xử và thi hành án hình sự, giải quyết vụ việc dân sự, vụ án hành chính theo trưng cầu của cơ </a:t>
            </a:r>
            <a:r>
              <a:rPr lang="vi-VN" dirty="0" smtClean="0">
                <a:latin typeface="+mj-lt"/>
              </a:rPr>
              <a:t>quan</a:t>
            </a:r>
            <a:r>
              <a:rPr lang="en-US" dirty="0" smtClean="0">
                <a:latin typeface="+mj-lt"/>
              </a:rPr>
              <a:t> </a:t>
            </a:r>
            <a:r>
              <a:rPr lang="en-US" dirty="0" err="1" smtClean="0">
                <a:solidFill>
                  <a:srgbClr val="FF0000"/>
                </a:solidFill>
                <a:latin typeface="+mj-lt"/>
              </a:rPr>
              <a:t>có</a:t>
            </a:r>
            <a:r>
              <a:rPr lang="en-US" dirty="0" smtClean="0">
                <a:solidFill>
                  <a:srgbClr val="FF0000"/>
                </a:solidFill>
                <a:latin typeface="+mj-lt"/>
              </a:rPr>
              <a:t> </a:t>
            </a:r>
            <a:r>
              <a:rPr lang="en-US" dirty="0" err="1" smtClean="0">
                <a:solidFill>
                  <a:srgbClr val="FF0000"/>
                </a:solidFill>
                <a:latin typeface="+mj-lt"/>
              </a:rPr>
              <a:t>thẩm</a:t>
            </a:r>
            <a:r>
              <a:rPr lang="en-US" dirty="0" smtClean="0">
                <a:solidFill>
                  <a:srgbClr val="FF0000"/>
                </a:solidFill>
                <a:latin typeface="+mj-lt"/>
              </a:rPr>
              <a:t> </a:t>
            </a:r>
            <a:r>
              <a:rPr lang="en-US" dirty="0" err="1" smtClean="0">
                <a:solidFill>
                  <a:srgbClr val="FF0000"/>
                </a:solidFill>
                <a:latin typeface="+mj-lt"/>
              </a:rPr>
              <a:t>quyền</a:t>
            </a:r>
            <a:r>
              <a:rPr lang="vi-VN" dirty="0" smtClean="0">
                <a:solidFill>
                  <a:srgbClr val="FF0000"/>
                </a:solidFill>
                <a:latin typeface="+mj-lt"/>
              </a:rPr>
              <a:t> </a:t>
            </a:r>
            <a:r>
              <a:rPr lang="en-US" dirty="0" smtClean="0">
                <a:latin typeface="+mj-lt"/>
              </a:rPr>
              <a:t>THTT</a:t>
            </a:r>
            <a:r>
              <a:rPr lang="vi-VN" dirty="0" smtClean="0">
                <a:latin typeface="+mj-lt"/>
              </a:rPr>
              <a:t>, người</a:t>
            </a:r>
            <a:r>
              <a:rPr lang="en-US" dirty="0" smtClean="0">
                <a:latin typeface="+mj-lt"/>
              </a:rPr>
              <a:t> </a:t>
            </a:r>
            <a:r>
              <a:rPr lang="en-US" dirty="0" err="1" smtClean="0">
                <a:solidFill>
                  <a:srgbClr val="FF0000"/>
                </a:solidFill>
                <a:latin typeface="+mj-lt"/>
              </a:rPr>
              <a:t>có</a:t>
            </a:r>
            <a:r>
              <a:rPr lang="en-US" dirty="0" smtClean="0">
                <a:solidFill>
                  <a:srgbClr val="FF0000"/>
                </a:solidFill>
                <a:latin typeface="+mj-lt"/>
              </a:rPr>
              <a:t> </a:t>
            </a:r>
            <a:r>
              <a:rPr lang="en-US" dirty="0" err="1" smtClean="0">
                <a:solidFill>
                  <a:srgbClr val="FF0000"/>
                </a:solidFill>
                <a:latin typeface="+mj-lt"/>
              </a:rPr>
              <a:t>thẩm</a:t>
            </a:r>
            <a:r>
              <a:rPr lang="en-US" dirty="0" smtClean="0">
                <a:solidFill>
                  <a:srgbClr val="FF0000"/>
                </a:solidFill>
                <a:latin typeface="+mj-lt"/>
              </a:rPr>
              <a:t> </a:t>
            </a:r>
            <a:r>
              <a:rPr lang="en-US" dirty="0" err="1" smtClean="0">
                <a:solidFill>
                  <a:srgbClr val="FF0000"/>
                </a:solidFill>
                <a:latin typeface="+mj-lt"/>
              </a:rPr>
              <a:t>quyền</a:t>
            </a:r>
            <a:r>
              <a:rPr lang="en-US" dirty="0" smtClean="0">
                <a:solidFill>
                  <a:srgbClr val="FF0000"/>
                </a:solidFill>
                <a:latin typeface="+mj-lt"/>
              </a:rPr>
              <a:t> </a:t>
            </a:r>
            <a:r>
              <a:rPr lang="en-US" dirty="0" smtClean="0">
                <a:latin typeface="+mj-lt"/>
              </a:rPr>
              <a:t>THTT</a:t>
            </a:r>
            <a:r>
              <a:rPr lang="vi-VN" dirty="0" smtClean="0">
                <a:latin typeface="+mj-lt"/>
              </a:rPr>
              <a:t> </a:t>
            </a:r>
            <a:r>
              <a:rPr lang="vi-VN" dirty="0">
                <a:latin typeface="+mj-lt"/>
              </a:rPr>
              <a:t>hoặc theo yêu cầu của người yêu cầu giám định theo quy định của Luật này</a:t>
            </a:r>
            <a:r>
              <a:rPr lang="vi-VN" dirty="0" smtClean="0">
                <a:latin typeface="+mj-lt"/>
              </a:rPr>
              <a:t>. (K1Đ2 Luật GĐTP</a:t>
            </a:r>
            <a:r>
              <a:rPr lang="en-US" dirty="0" smtClean="0">
                <a:latin typeface="+mj-lt"/>
              </a:rPr>
              <a:t>)</a:t>
            </a:r>
            <a:endParaRPr lang="en-US" dirty="0">
              <a:latin typeface="+mj-lt"/>
            </a:endParaRPr>
          </a:p>
        </p:txBody>
      </p:sp>
    </p:spTree>
    <p:extLst>
      <p:ext uri="{BB962C8B-B14F-4D97-AF65-F5344CB8AC3E}">
        <p14:creationId xmlns:p14="http://schemas.microsoft.com/office/powerpoint/2010/main" val="14678825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NGƯỜI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vi-VN" dirty="0">
                <a:latin typeface="+mj-lt"/>
              </a:rPr>
              <a:t>5. Người giám định phải từ chối tham gia tố tụng hoặc bị thay đổi khi thuộc một trong các trường hợp sau:</a:t>
            </a:r>
            <a:endParaRPr lang="en-US" dirty="0">
              <a:latin typeface="+mj-lt"/>
            </a:endParaRPr>
          </a:p>
          <a:p>
            <a:pPr marL="0" indent="0">
              <a:buNone/>
            </a:pPr>
            <a:r>
              <a:rPr lang="vi-VN" dirty="0">
                <a:latin typeface="+mj-lt"/>
              </a:rPr>
              <a:t>a) Đồng thời là bị hại, đương sự; là người đại diện, người thân thích của bị hại, đương sự hoặc của bị can, bị cáo;</a:t>
            </a:r>
            <a:endParaRPr lang="en-US" dirty="0">
              <a:latin typeface="+mj-lt"/>
            </a:endParaRPr>
          </a:p>
          <a:p>
            <a:pPr marL="0" indent="0">
              <a:buNone/>
            </a:pPr>
            <a:r>
              <a:rPr lang="vi-VN" dirty="0">
                <a:latin typeface="+mj-lt"/>
              </a:rPr>
              <a:t>b) Đã tham gia với tư cách là người bào chữa, người làm chứng, người phiên dịch, người dịch thuật, người định giá tài sản trong vụ án đó;</a:t>
            </a:r>
            <a:endParaRPr lang="en-US" dirty="0">
              <a:latin typeface="+mj-lt"/>
            </a:endParaRPr>
          </a:p>
          <a:p>
            <a:pPr marL="0" indent="0">
              <a:buNone/>
            </a:pPr>
            <a:r>
              <a:rPr lang="vi-VN" dirty="0">
                <a:latin typeface="+mj-lt"/>
              </a:rPr>
              <a:t>c) Đã tiến hành tố tụng trong vụ án đó.</a:t>
            </a:r>
            <a:endParaRPr lang="en-US" dirty="0">
              <a:latin typeface="+mj-lt"/>
            </a:endParaRPr>
          </a:p>
          <a:p>
            <a:pPr marL="0" indent="0">
              <a:buNone/>
            </a:pPr>
            <a:r>
              <a:rPr lang="vi-VN" dirty="0">
                <a:latin typeface="+mj-lt"/>
              </a:rPr>
              <a:t>6. Việc thay đổi người giám định do cơ quan trưng cầu giám định quyết định.</a:t>
            </a: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15751152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868362"/>
          </a:xfrm>
        </p:spPr>
        <p:txBody>
          <a:bodyPr>
            <a:normAutofit fontScale="90000"/>
          </a:bodyPr>
          <a:lstStyle/>
          <a:p>
            <a:r>
              <a:rPr lang="en-US" b="1" dirty="0" err="1"/>
              <a:t>Nguồn</a:t>
            </a:r>
            <a:r>
              <a:rPr lang="en-US" b="1" dirty="0"/>
              <a:t> </a:t>
            </a:r>
            <a:r>
              <a:rPr lang="en-US" b="1" dirty="0" err="1"/>
              <a:t>chứng</a:t>
            </a:r>
            <a:r>
              <a:rPr lang="en-US" b="1" dirty="0"/>
              <a:t> </a:t>
            </a:r>
            <a:r>
              <a:rPr lang="en-US" b="1" dirty="0" err="1" smtClean="0"/>
              <a:t>cứ</a:t>
            </a:r>
            <a:r>
              <a:rPr lang="en-US" b="1" dirty="0" smtClean="0"/>
              <a:t> (Đ87 TTHS)</a:t>
            </a:r>
            <a:r>
              <a:rPr lang="en-US" dirty="0"/>
              <a:t/>
            </a:r>
            <a:br>
              <a:rPr lang="en-US" dirty="0"/>
            </a:br>
            <a:endParaRPr lang="en-US" dirty="0"/>
          </a:p>
        </p:txBody>
      </p:sp>
      <p:sp>
        <p:nvSpPr>
          <p:cNvPr id="3" name="Content Placeholder 2"/>
          <p:cNvSpPr>
            <a:spLocks noGrp="1"/>
          </p:cNvSpPr>
          <p:nvPr>
            <p:ph idx="1"/>
          </p:nvPr>
        </p:nvSpPr>
        <p:spPr>
          <a:xfrm>
            <a:off x="457200" y="960437"/>
            <a:ext cx="8229600" cy="5211763"/>
          </a:xfrm>
        </p:spPr>
        <p:txBody>
          <a:bodyPr>
            <a:noAutofit/>
          </a:bodyPr>
          <a:lstStyle/>
          <a:p>
            <a:pPr marL="0" indent="0">
              <a:buNone/>
            </a:pPr>
            <a:r>
              <a:rPr lang="vi-VN" sz="2400" dirty="0" smtClean="0">
                <a:latin typeface="+mj-lt"/>
              </a:rPr>
              <a:t>1</a:t>
            </a:r>
            <a:r>
              <a:rPr lang="vi-VN" sz="2400" dirty="0">
                <a:latin typeface="+mj-lt"/>
              </a:rPr>
              <a:t>. Chứng cứ được thu thập, xác định từ các nguồn:</a:t>
            </a:r>
            <a:endParaRPr lang="en-US" sz="2400" dirty="0">
              <a:latin typeface="+mj-lt"/>
            </a:endParaRPr>
          </a:p>
          <a:p>
            <a:pPr marL="0" indent="0">
              <a:buNone/>
            </a:pPr>
            <a:r>
              <a:rPr lang="vi-VN" sz="2400" dirty="0">
                <a:latin typeface="+mj-lt"/>
              </a:rPr>
              <a:t>a)</a:t>
            </a:r>
            <a:r>
              <a:rPr lang="vi-VN" sz="2400" b="1" i="1" dirty="0">
                <a:latin typeface="+mj-lt"/>
              </a:rPr>
              <a:t> </a:t>
            </a:r>
            <a:r>
              <a:rPr lang="vi-VN" sz="2400" dirty="0">
                <a:latin typeface="+mj-lt"/>
              </a:rPr>
              <a:t>Vật chứng;</a:t>
            </a:r>
            <a:endParaRPr lang="en-US" sz="2400" dirty="0">
              <a:latin typeface="+mj-lt"/>
            </a:endParaRPr>
          </a:p>
          <a:p>
            <a:pPr marL="0" indent="0">
              <a:buNone/>
            </a:pPr>
            <a:r>
              <a:rPr lang="vi-VN" sz="2400" dirty="0">
                <a:latin typeface="+mj-lt"/>
              </a:rPr>
              <a:t>b) Lời khai, lời trình bày;</a:t>
            </a:r>
            <a:endParaRPr lang="en-US" sz="2400" dirty="0">
              <a:latin typeface="+mj-lt"/>
            </a:endParaRPr>
          </a:p>
          <a:p>
            <a:pPr marL="0" indent="0">
              <a:buNone/>
            </a:pPr>
            <a:r>
              <a:rPr lang="vi-VN" sz="2400" dirty="0">
                <a:latin typeface="+mj-lt"/>
              </a:rPr>
              <a:t>c) Dữ liệu điện tử;</a:t>
            </a:r>
            <a:endParaRPr lang="en-US" sz="2400" dirty="0">
              <a:latin typeface="+mj-lt"/>
            </a:endParaRPr>
          </a:p>
          <a:p>
            <a:pPr marL="0" indent="0">
              <a:buNone/>
            </a:pPr>
            <a:r>
              <a:rPr lang="vi-VN" sz="2400" dirty="0">
                <a:latin typeface="+mj-lt"/>
              </a:rPr>
              <a:t>d) </a:t>
            </a:r>
            <a:r>
              <a:rPr lang="vi-VN" sz="2400" b="1" dirty="0">
                <a:latin typeface="+mj-lt"/>
              </a:rPr>
              <a:t>Kết luận giám định, </a:t>
            </a:r>
            <a:r>
              <a:rPr lang="vi-VN" sz="2400" dirty="0">
                <a:latin typeface="+mj-lt"/>
              </a:rPr>
              <a:t>định giá tài sản;</a:t>
            </a:r>
            <a:endParaRPr lang="en-US" sz="2400" dirty="0">
              <a:latin typeface="+mj-lt"/>
            </a:endParaRPr>
          </a:p>
          <a:p>
            <a:pPr marL="0" indent="0">
              <a:buNone/>
            </a:pPr>
            <a:r>
              <a:rPr lang="vi-VN" sz="2400" dirty="0">
                <a:latin typeface="+mj-lt"/>
              </a:rPr>
              <a:t>đ) Biên bản trong hoạt động khởi tố, điều tra, truy tố, xét xử, thi hành án;</a:t>
            </a:r>
            <a:endParaRPr lang="en-US" sz="2400" dirty="0">
              <a:latin typeface="+mj-lt"/>
            </a:endParaRPr>
          </a:p>
          <a:p>
            <a:pPr marL="0" indent="0">
              <a:buNone/>
            </a:pPr>
            <a:r>
              <a:rPr lang="vi-VN" sz="2400" dirty="0">
                <a:latin typeface="+mj-lt"/>
              </a:rPr>
              <a:t>e) Kết quả thực hiện ủy thác tư pháp và hợp tác quốc tế khác;</a:t>
            </a:r>
            <a:endParaRPr lang="en-US" sz="2400" dirty="0">
              <a:latin typeface="+mj-lt"/>
            </a:endParaRPr>
          </a:p>
          <a:p>
            <a:pPr marL="0" indent="0">
              <a:buNone/>
            </a:pPr>
            <a:r>
              <a:rPr lang="vi-VN" sz="2400" dirty="0">
                <a:latin typeface="+mj-lt"/>
              </a:rPr>
              <a:t>g) Các tài liệu, đồ vật khác.</a:t>
            </a:r>
            <a:endParaRPr lang="en-US" sz="2400" dirty="0">
              <a:latin typeface="+mj-lt"/>
            </a:endParaRPr>
          </a:p>
          <a:p>
            <a:pPr marL="0" indent="0">
              <a:buNone/>
            </a:pPr>
            <a:r>
              <a:rPr lang="vi-VN" sz="2400" dirty="0">
                <a:latin typeface="+mj-lt"/>
              </a:rPr>
              <a:t>2. Những gì có thật nhưng không được thu thập theo trình tự, thủ tục do Bộ luật này quy định thì không có giá trị pháp lý và không được dùng làm căn cứ để giải quyết vụ án hình sự.</a:t>
            </a:r>
            <a:endParaRPr lang="en-US" sz="2400" dirty="0">
              <a:latin typeface="+mj-lt"/>
            </a:endParaRPr>
          </a:p>
          <a:p>
            <a:endParaRPr lang="en-US" sz="2800" dirty="0"/>
          </a:p>
        </p:txBody>
      </p:sp>
    </p:spTree>
    <p:extLst>
      <p:ext uri="{BB962C8B-B14F-4D97-AF65-F5344CB8AC3E}">
        <p14:creationId xmlns:p14="http://schemas.microsoft.com/office/powerpoint/2010/main" val="27515022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KẾT LUẬN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Font typeface="Arial" pitchFamily="34" charset="0"/>
              <a:buAutoNum type="arabicPeriod"/>
            </a:pPr>
            <a:r>
              <a:rPr lang="vi-VN" sz="3600" dirty="0">
                <a:latin typeface="+mj-lt"/>
              </a:rPr>
              <a:t>Kết luận giám định là </a:t>
            </a:r>
            <a:r>
              <a:rPr lang="vi-VN" sz="3600" dirty="0">
                <a:solidFill>
                  <a:srgbClr val="FF0000"/>
                </a:solidFill>
                <a:latin typeface="+mj-lt"/>
              </a:rPr>
              <a:t>nhận xét, đánh giá bằng văn bản</a:t>
            </a:r>
            <a:r>
              <a:rPr lang="vi-VN" sz="3600" dirty="0">
                <a:latin typeface="+mj-lt"/>
              </a:rPr>
              <a:t> của người giám định về đối tượng giám định theo nội dung trưng cầu, yêu cầu giám định. </a:t>
            </a:r>
          </a:p>
          <a:p>
            <a:pPr marL="514350" indent="-514350">
              <a:buFont typeface="Arial" pitchFamily="34" charset="0"/>
              <a:buAutoNum type="arabicPeriod"/>
            </a:pPr>
            <a:r>
              <a:rPr lang="vi-VN" sz="3600" dirty="0">
                <a:latin typeface="+mj-lt"/>
              </a:rPr>
              <a:t>Kết luận giám định phải có các nội dung cơ bản theo quy định tại Khoản 1 Điều 32 Luật GĐTP</a:t>
            </a:r>
            <a:endParaRPr lang="en-US" sz="3600" dirty="0">
              <a:latin typeface="+mj-lt"/>
            </a:endParaRPr>
          </a:p>
          <a:p>
            <a:endParaRPr lang="en-US" dirty="0"/>
          </a:p>
        </p:txBody>
      </p:sp>
    </p:spTree>
    <p:extLst>
      <p:ext uri="{BB962C8B-B14F-4D97-AF65-F5344CB8AC3E}">
        <p14:creationId xmlns:p14="http://schemas.microsoft.com/office/powerpoint/2010/main" val="69468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Kết luận giám </a:t>
            </a:r>
            <a:r>
              <a:rPr lang="vi-VN" b="1" dirty="0" smtClean="0"/>
              <a:t>định</a:t>
            </a:r>
            <a:r>
              <a:rPr lang="en-US" b="1" dirty="0" smtClean="0"/>
              <a:t> (Đ100 BLHS)</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marL="0" indent="0" algn="just">
              <a:buNone/>
            </a:pPr>
            <a:r>
              <a:rPr lang="vi-VN" dirty="0" smtClean="0">
                <a:latin typeface="+mj-lt"/>
              </a:rPr>
              <a:t>1</a:t>
            </a:r>
            <a:r>
              <a:rPr lang="vi-VN" dirty="0">
                <a:latin typeface="+mj-lt"/>
              </a:rPr>
              <a:t>. </a:t>
            </a:r>
            <a:r>
              <a:rPr lang="vi-VN" b="1" dirty="0">
                <a:latin typeface="+mj-lt"/>
              </a:rPr>
              <a:t>Kết luận giám định </a:t>
            </a:r>
            <a:r>
              <a:rPr lang="vi-VN" dirty="0">
                <a:latin typeface="+mj-lt"/>
              </a:rPr>
              <a:t>là văn bản do cá nhân hoặc cơ quan, tổ chức giám định lập để kết luận chuyên môn về những vấn đề được trưng cầu, yêu cầu giám định.</a:t>
            </a:r>
            <a:endParaRPr lang="en-US" dirty="0">
              <a:latin typeface="+mj-lt"/>
            </a:endParaRPr>
          </a:p>
          <a:p>
            <a:pPr marL="0" indent="0" algn="just">
              <a:buNone/>
            </a:pPr>
            <a:r>
              <a:rPr lang="vi-VN" dirty="0">
                <a:latin typeface="+mj-lt"/>
              </a:rPr>
              <a:t>2. Cơ quan, tổ chức, cá nhân kết luận về vấn đề được trưng cầu, yêu cầu giám định và phải chịu trách nhiệm về kết luận đó.</a:t>
            </a:r>
            <a:endParaRPr lang="en-US" dirty="0">
              <a:latin typeface="+mj-lt"/>
            </a:endParaRPr>
          </a:p>
          <a:p>
            <a:pPr marL="0" indent="0" algn="just">
              <a:buNone/>
            </a:pPr>
            <a:r>
              <a:rPr lang="vi-VN" dirty="0">
                <a:latin typeface="+mj-lt"/>
              </a:rPr>
              <a:t>Nếu việc giám định do tập thể giám định tiến hành thì tất cả thành viên đều ký vào bản kết luận. Trường hợp có ý kiến khác nhau thì mỗi người ghi ý kiến kết luận của mình vào bản kết luận.</a:t>
            </a:r>
            <a:endParaRPr lang="en-US" dirty="0">
              <a:latin typeface="+mj-lt"/>
            </a:endParaRPr>
          </a:p>
          <a:p>
            <a:endParaRPr lang="en-US" dirty="0"/>
          </a:p>
        </p:txBody>
      </p:sp>
    </p:spTree>
    <p:extLst>
      <p:ext uri="{BB962C8B-B14F-4D97-AF65-F5344CB8AC3E}">
        <p14:creationId xmlns:p14="http://schemas.microsoft.com/office/powerpoint/2010/main" val="2536395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Kết luận giám định</a:t>
            </a:r>
            <a:r>
              <a:rPr lang="en-US" b="1" dirty="0"/>
              <a:t> (Đ100 BLHS)</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vi-VN" dirty="0">
                <a:latin typeface="+mj-lt"/>
              </a:rPr>
              <a:t>3. Trường hợp cơ quan có thẩm quyền tiến hành tố tụng </a:t>
            </a:r>
            <a:r>
              <a:rPr lang="vi-VN" dirty="0">
                <a:solidFill>
                  <a:srgbClr val="FF0000"/>
                </a:solidFill>
                <a:latin typeface="+mj-lt"/>
              </a:rPr>
              <a:t>không đồng ý với kết luận giám định thì phải nêu rõ lý do</a:t>
            </a:r>
            <a:r>
              <a:rPr lang="vi-VN" dirty="0">
                <a:latin typeface="+mj-lt"/>
              </a:rPr>
              <a:t>, nếu kết luận chưa rõ hoặc chưa đầy đủ thì quyết định giám định bổ sung hoặc giám định lại theo thủ tục chung </a:t>
            </a:r>
            <a:r>
              <a:rPr lang="it-IT" dirty="0">
                <a:latin typeface="+mj-lt"/>
              </a:rPr>
              <a:t>quy định tại Bộ luật này</a:t>
            </a:r>
            <a:r>
              <a:rPr lang="vi-VN" dirty="0">
                <a:latin typeface="+mj-lt"/>
              </a:rPr>
              <a:t>.</a:t>
            </a:r>
            <a:endParaRPr lang="en-US" dirty="0">
              <a:latin typeface="+mj-lt"/>
            </a:endParaRPr>
          </a:p>
          <a:p>
            <a:pPr marL="0" indent="0" algn="just">
              <a:buNone/>
            </a:pPr>
            <a:r>
              <a:rPr lang="vi-VN" dirty="0">
                <a:latin typeface="+mj-lt"/>
              </a:rPr>
              <a:t>4. Kết luận giám định của người được trưng cầu giám định </a:t>
            </a:r>
            <a:r>
              <a:rPr lang="vi-VN" b="1" dirty="0">
                <a:latin typeface="+mj-lt"/>
              </a:rPr>
              <a:t>thuộc trường hợp phải từ chối hoặc thay đổi</a:t>
            </a:r>
            <a:r>
              <a:rPr lang="vi-VN" dirty="0">
                <a:latin typeface="+mj-lt"/>
              </a:rPr>
              <a:t> thì </a:t>
            </a:r>
            <a:r>
              <a:rPr lang="vi-VN" dirty="0">
                <a:solidFill>
                  <a:srgbClr val="FF0000"/>
                </a:solidFill>
                <a:latin typeface="+mj-lt"/>
              </a:rPr>
              <a:t>không có giá trị pháp lý </a:t>
            </a:r>
            <a:r>
              <a:rPr lang="vi-VN" dirty="0">
                <a:latin typeface="+mj-lt"/>
              </a:rPr>
              <a:t>và</a:t>
            </a:r>
            <a:r>
              <a:rPr lang="vi-VN" dirty="0">
                <a:solidFill>
                  <a:srgbClr val="FF0000"/>
                </a:solidFill>
                <a:latin typeface="+mj-lt"/>
              </a:rPr>
              <a:t> không được dùng làm căn cứ</a:t>
            </a:r>
            <a:r>
              <a:rPr lang="vi-VN" dirty="0">
                <a:latin typeface="+mj-lt"/>
              </a:rPr>
              <a:t> để giải quyết vụ án.</a:t>
            </a:r>
            <a:endParaRPr lang="en-US" dirty="0">
              <a:latin typeface="+mj-lt"/>
            </a:endParaRPr>
          </a:p>
          <a:p>
            <a:endParaRPr lang="en-US" dirty="0"/>
          </a:p>
        </p:txBody>
      </p:sp>
    </p:spTree>
    <p:extLst>
      <p:ext uri="{BB962C8B-B14F-4D97-AF65-F5344CB8AC3E}">
        <p14:creationId xmlns:p14="http://schemas.microsoft.com/office/powerpoint/2010/main" val="657542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vi-VN" sz="3600" b="1" dirty="0" smtClean="0"/>
              <a:t>CƠ QUAN CÓ THẨM QUYỀN THTT</a:t>
            </a:r>
            <a:endParaRPr lang="en-US" sz="3600" b="1" dirty="0"/>
          </a:p>
        </p:txBody>
      </p:sp>
      <p:sp>
        <p:nvSpPr>
          <p:cNvPr id="3" name="Content Placeholder 2"/>
          <p:cNvSpPr>
            <a:spLocks noGrp="1"/>
          </p:cNvSpPr>
          <p:nvPr>
            <p:ph idx="1"/>
          </p:nvPr>
        </p:nvSpPr>
        <p:spPr>
          <a:xfrm>
            <a:off x="457200" y="2362200"/>
            <a:ext cx="8229600" cy="3763963"/>
          </a:xfrm>
        </p:spPr>
        <p:txBody>
          <a:bodyPr>
            <a:normAutofit/>
          </a:bodyPr>
          <a:lstStyle/>
          <a:p>
            <a:pPr marL="514350" indent="-514350">
              <a:spcBef>
                <a:spcPts val="1200"/>
              </a:spcBef>
              <a:spcAft>
                <a:spcPts val="1200"/>
              </a:spcAft>
              <a:buAutoNum type="arabicPeriod"/>
            </a:pPr>
            <a:r>
              <a:rPr lang="vi-VN" sz="3400" dirty="0" smtClean="0">
                <a:latin typeface="+mj-lt"/>
              </a:rPr>
              <a:t>Cơ quan tiến hành tố tụng</a:t>
            </a:r>
          </a:p>
          <a:p>
            <a:pPr marL="514350" indent="-514350">
              <a:spcBef>
                <a:spcPts val="1200"/>
              </a:spcBef>
              <a:spcAft>
                <a:spcPts val="1200"/>
              </a:spcAft>
              <a:buAutoNum type="arabicPeriod"/>
            </a:pPr>
            <a:r>
              <a:rPr lang="vi-VN" sz="3400" dirty="0" smtClean="0">
                <a:latin typeface="+mj-lt"/>
              </a:rPr>
              <a:t>Cơ quan được giao nhiệm vụ tiến hành một số hoạt động điều tra</a:t>
            </a:r>
            <a:endParaRPr lang="en-US" sz="3400" dirty="0">
              <a:latin typeface="+mj-lt"/>
            </a:endParaRPr>
          </a:p>
        </p:txBody>
      </p:sp>
    </p:spTree>
    <p:extLst>
      <p:ext uri="{BB962C8B-B14F-4D97-AF65-F5344CB8AC3E}">
        <p14:creationId xmlns:p14="http://schemas.microsoft.com/office/powerpoint/2010/main" val="1397290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vi-VN" b="1" dirty="0" smtClean="0"/>
              <a:t>CƠ QUAN TIẾN HÀNH TỐ TỤNG</a:t>
            </a:r>
            <a:endParaRPr lang="en-US" b="1" dirty="0"/>
          </a:p>
        </p:txBody>
      </p:sp>
      <p:sp>
        <p:nvSpPr>
          <p:cNvPr id="3" name="Content Placeholder 2"/>
          <p:cNvSpPr>
            <a:spLocks noGrp="1"/>
          </p:cNvSpPr>
          <p:nvPr>
            <p:ph idx="1"/>
          </p:nvPr>
        </p:nvSpPr>
        <p:spPr>
          <a:xfrm>
            <a:off x="457200" y="2362200"/>
            <a:ext cx="8229600" cy="3763963"/>
          </a:xfrm>
        </p:spPr>
        <p:txBody>
          <a:bodyPr/>
          <a:lstStyle/>
          <a:p>
            <a:pPr marL="514350" indent="-514350">
              <a:spcBef>
                <a:spcPts val="1200"/>
              </a:spcBef>
              <a:spcAft>
                <a:spcPts val="1200"/>
              </a:spcAft>
              <a:buAutoNum type="arabicPeriod"/>
            </a:pPr>
            <a:r>
              <a:rPr lang="vi-VN" dirty="0" smtClean="0"/>
              <a:t>Cơ quan điều tra: cấp huyện, tỉnh, TƯ</a:t>
            </a:r>
          </a:p>
          <a:p>
            <a:pPr marL="514350" indent="-514350">
              <a:spcBef>
                <a:spcPts val="1200"/>
              </a:spcBef>
              <a:spcAft>
                <a:spcPts val="1200"/>
              </a:spcAft>
              <a:buAutoNum type="arabicPeriod"/>
            </a:pPr>
            <a:r>
              <a:rPr lang="vi-VN" dirty="0" smtClean="0"/>
              <a:t>Viện kiểm sát: cấp huyện, tỉnh, TƯ</a:t>
            </a:r>
          </a:p>
          <a:p>
            <a:pPr marL="514350" indent="-514350">
              <a:spcBef>
                <a:spcPts val="1200"/>
              </a:spcBef>
              <a:spcAft>
                <a:spcPts val="1200"/>
              </a:spcAft>
              <a:buAutoNum type="arabicPeriod"/>
            </a:pPr>
            <a:r>
              <a:rPr lang="vi-VN" dirty="0" smtClean="0"/>
              <a:t>Toà án: cấp huyện, tỉnh, TƯ</a:t>
            </a:r>
            <a:endParaRPr lang="en-US" dirty="0" smtClean="0"/>
          </a:p>
          <a:p>
            <a:endParaRPr lang="en-US" dirty="0"/>
          </a:p>
        </p:txBody>
      </p:sp>
    </p:spTree>
    <p:extLst>
      <p:ext uri="{BB962C8B-B14F-4D97-AF65-F5344CB8AC3E}">
        <p14:creationId xmlns:p14="http://schemas.microsoft.com/office/powerpoint/2010/main" val="2098846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CƠ QUAN ĐƯỢC GIAO NHIỆM VỤ TIẾN HÀNH 1 SỐ HĐĐTra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vi-VN" dirty="0" smtClean="0"/>
              <a:t>Bộ đội biên phòng</a:t>
            </a:r>
          </a:p>
          <a:p>
            <a:pPr marL="514350" indent="-514350">
              <a:buFont typeface="+mj-lt"/>
              <a:buAutoNum type="arabicPeriod"/>
            </a:pPr>
            <a:r>
              <a:rPr lang="vi-VN" dirty="0" smtClean="0"/>
              <a:t>Hải quan</a:t>
            </a:r>
          </a:p>
          <a:p>
            <a:pPr marL="514350" indent="-514350">
              <a:buFont typeface="+mj-lt"/>
              <a:buAutoNum type="arabicPeriod"/>
            </a:pPr>
            <a:r>
              <a:rPr lang="vi-VN" dirty="0" smtClean="0"/>
              <a:t>Kiểm lâm</a:t>
            </a:r>
          </a:p>
          <a:p>
            <a:pPr marL="514350" indent="-514350">
              <a:buFont typeface="+mj-lt"/>
              <a:buAutoNum type="arabicPeriod"/>
            </a:pPr>
            <a:r>
              <a:rPr lang="vi-VN" dirty="0" smtClean="0"/>
              <a:t>Lực lượng cảnh sát biển</a:t>
            </a:r>
          </a:p>
          <a:p>
            <a:pPr marL="514350" indent="-514350">
              <a:buFont typeface="+mj-lt"/>
              <a:buAutoNum type="arabicPeriod"/>
            </a:pPr>
            <a:r>
              <a:rPr lang="vi-VN" dirty="0" smtClean="0"/>
              <a:t>Kiểm ngư</a:t>
            </a:r>
          </a:p>
          <a:p>
            <a:pPr marL="514350" indent="-514350">
              <a:buFont typeface="+mj-lt"/>
              <a:buAutoNum type="arabicPeriod"/>
            </a:pPr>
            <a:r>
              <a:rPr lang="vi-VN" dirty="0" smtClean="0"/>
              <a:t>Một số cơ quan, đơn vị của Công an, Quân đội (Phòng cháy chữa cháy, Trại Giam...)</a:t>
            </a:r>
            <a:endParaRPr lang="en-US" dirty="0"/>
          </a:p>
        </p:txBody>
      </p:sp>
    </p:spTree>
    <p:extLst>
      <p:ext uri="{BB962C8B-B14F-4D97-AF65-F5344CB8AC3E}">
        <p14:creationId xmlns:p14="http://schemas.microsoft.com/office/powerpoint/2010/main" val="2273949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t>NGƯỜI TIẾN HÀNH TỐ TỤNG HS</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pt-BR" dirty="0">
                <a:solidFill>
                  <a:srgbClr val="FF0000"/>
                </a:solidFill>
              </a:rPr>
              <a:t>Thủ trưởng, Phó Thủ trưởng</a:t>
            </a:r>
            <a:r>
              <a:rPr lang="pt-BR" dirty="0"/>
              <a:t> Cơ quan điều tra, Điều tra viên, cán bộ điều tra;</a:t>
            </a:r>
            <a:endParaRPr lang="en-US" dirty="0"/>
          </a:p>
          <a:p>
            <a:pPr marL="514350" indent="-514350">
              <a:buFont typeface="+mj-lt"/>
              <a:buAutoNum type="arabicPeriod"/>
            </a:pPr>
            <a:r>
              <a:rPr lang="pt-BR" dirty="0" smtClean="0"/>
              <a:t> </a:t>
            </a:r>
            <a:r>
              <a:rPr lang="pt-BR" dirty="0">
                <a:solidFill>
                  <a:srgbClr val="FF0000"/>
                </a:solidFill>
              </a:rPr>
              <a:t>Viện trưởng, Phó Viện trưởng</a:t>
            </a:r>
            <a:r>
              <a:rPr lang="pt-BR" dirty="0"/>
              <a:t> Viện kiểm sát, Kiểm sát viên, Kiểm tra viên;</a:t>
            </a:r>
            <a:endParaRPr lang="en-US" dirty="0"/>
          </a:p>
          <a:p>
            <a:pPr marL="514350" indent="-514350">
              <a:buFont typeface="+mj-lt"/>
              <a:buAutoNum type="arabicPeriod"/>
            </a:pPr>
            <a:r>
              <a:rPr lang="pt-BR" dirty="0" smtClean="0"/>
              <a:t>Chánh </a:t>
            </a:r>
            <a:r>
              <a:rPr lang="pt-BR" dirty="0"/>
              <a:t>án, Phó Chánh án Toà án, </a:t>
            </a:r>
            <a:r>
              <a:rPr lang="pt-BR" dirty="0">
                <a:solidFill>
                  <a:srgbClr val="FF0000"/>
                </a:solidFill>
              </a:rPr>
              <a:t>Thẩm phán</a:t>
            </a:r>
            <a:r>
              <a:rPr lang="pt-BR" dirty="0"/>
              <a:t>, Hội thẩm, Thư ký Tòa án, Thẩm tra viên.</a:t>
            </a:r>
            <a:endParaRPr lang="en-US" dirty="0"/>
          </a:p>
          <a:p>
            <a:pPr marL="0" indent="0">
              <a:buNone/>
            </a:pPr>
            <a:endParaRPr lang="en-US" dirty="0"/>
          </a:p>
        </p:txBody>
      </p:sp>
    </p:spTree>
    <p:extLst>
      <p:ext uri="{BB962C8B-B14F-4D97-AF65-F5344CB8AC3E}">
        <p14:creationId xmlns:p14="http://schemas.microsoft.com/office/powerpoint/2010/main" val="32620576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NGƯỜI THAM GIA TỐ TỤNG HS</a:t>
            </a:r>
            <a:endParaRPr lang="en-US" dirty="0"/>
          </a:p>
        </p:txBody>
      </p:sp>
      <p:sp>
        <p:nvSpPr>
          <p:cNvPr id="3" name="Content Placeholder 2"/>
          <p:cNvSpPr>
            <a:spLocks noGrp="1"/>
          </p:cNvSpPr>
          <p:nvPr>
            <p:ph idx="1"/>
          </p:nvPr>
        </p:nvSpPr>
        <p:spPr/>
        <p:txBody>
          <a:bodyPr/>
          <a:lstStyle/>
          <a:p>
            <a:pPr marL="0" indent="0">
              <a:buNone/>
            </a:pPr>
            <a:r>
              <a:rPr lang="vi-VN" dirty="0" smtClean="0"/>
              <a:t>1. </a:t>
            </a:r>
            <a:r>
              <a:rPr lang="vi-VN" dirty="0"/>
              <a:t>Người tố giác, báo tin về tội phạm, kiến nghị khởi tố </a:t>
            </a:r>
            <a:r>
              <a:rPr lang="vi-VN" dirty="0" smtClean="0"/>
              <a:t>(Đ55 BLTTHS 2015)</a:t>
            </a:r>
            <a:endParaRPr lang="en-US" dirty="0"/>
          </a:p>
          <a:p>
            <a:pPr marL="0" indent="0">
              <a:buNone/>
            </a:pPr>
            <a:r>
              <a:rPr lang="vi-VN" dirty="0" smtClean="0"/>
              <a:t>2. </a:t>
            </a:r>
            <a:r>
              <a:rPr lang="vi-VN" dirty="0"/>
              <a:t>Người bị tố giác, người bị kiến nghị khởi tố </a:t>
            </a:r>
            <a:endParaRPr lang="vi-VN" dirty="0" smtClean="0"/>
          </a:p>
          <a:p>
            <a:pPr marL="0" indent="0">
              <a:buNone/>
            </a:pPr>
            <a:r>
              <a:rPr lang="vi-VN" dirty="0" smtClean="0"/>
              <a:t>3. </a:t>
            </a:r>
            <a:r>
              <a:rPr lang="vi-VN" dirty="0"/>
              <a:t>Người bị bắt </a:t>
            </a:r>
            <a:endParaRPr lang="vi-VN" dirty="0" smtClean="0"/>
          </a:p>
          <a:p>
            <a:pPr marL="0" indent="0">
              <a:buNone/>
            </a:pPr>
            <a:r>
              <a:rPr lang="vi-VN" dirty="0" smtClean="0"/>
              <a:t>4. </a:t>
            </a:r>
            <a:r>
              <a:rPr lang="vi-VN" dirty="0"/>
              <a:t>Người bị tạm giữ </a:t>
            </a:r>
            <a:endParaRPr lang="vi-VN" dirty="0" smtClean="0"/>
          </a:p>
          <a:p>
            <a:pPr marL="0" indent="0">
              <a:buNone/>
            </a:pPr>
            <a:r>
              <a:rPr lang="vi-VN" dirty="0" smtClean="0"/>
              <a:t>5. Bị can</a:t>
            </a:r>
          </a:p>
          <a:p>
            <a:pPr marL="0" indent="0">
              <a:buNone/>
            </a:pPr>
            <a:r>
              <a:rPr lang="vi-VN" dirty="0" smtClean="0"/>
              <a:t>6. Bị cáo</a:t>
            </a:r>
          </a:p>
          <a:p>
            <a:pPr marL="0" indent="0">
              <a:buNone/>
            </a:pPr>
            <a:endParaRPr lang="vi-VN" b="1"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04622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096962"/>
          </a:xfrm>
        </p:spPr>
        <p:txBody>
          <a:bodyPr>
            <a:noAutofit/>
          </a:bodyPr>
          <a:lstStyle/>
          <a:p>
            <a:pPr algn="just"/>
            <a:r>
              <a:rPr lang="en-US" sz="3000" b="1" smtClean="0">
                <a:latin typeface="Times New Roman" pitchFamily="18" charset="0"/>
                <a:cs typeface="Times New Roman" pitchFamily="18" charset="0"/>
              </a:rPr>
              <a:t>Công nhận, đăng tải DS TC, người GĐTP theo VV</a:t>
            </a:r>
            <a:endParaRPr lang="en-US" sz="3000" b="1">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buFontTx/>
              <a:buChar char="-"/>
            </a:pPr>
            <a:r>
              <a:rPr lang="en-US" smtClean="0">
                <a:latin typeface="Times New Roman" pitchFamily="18" charset="0"/>
                <a:cs typeface="Times New Roman" pitchFamily="18" charset="0"/>
              </a:rPr>
              <a:t>Đổi từ “công bố” sang “</a:t>
            </a:r>
            <a:r>
              <a:rPr lang="en-US" smtClean="0">
                <a:solidFill>
                  <a:srgbClr val="C00000"/>
                </a:solidFill>
                <a:latin typeface="Times New Roman" pitchFamily="18" charset="0"/>
                <a:cs typeface="Times New Roman" pitchFamily="18" charset="0"/>
              </a:rPr>
              <a:t>công nhận</a:t>
            </a:r>
            <a:r>
              <a:rPr lang="en-US" smtClean="0">
                <a:latin typeface="Times New Roman" pitchFamily="18" charset="0"/>
                <a:cs typeface="Times New Roman" pitchFamily="18" charset="0"/>
              </a:rPr>
              <a:t>”</a:t>
            </a:r>
          </a:p>
          <a:p>
            <a:pPr algn="just">
              <a:buFontTx/>
              <a:buChar char="-"/>
            </a:pPr>
            <a:r>
              <a:rPr lang="en-US" smtClean="0">
                <a:latin typeface="Times New Roman" pitchFamily="18" charset="0"/>
                <a:cs typeface="Times New Roman" pitchFamily="18" charset="0"/>
              </a:rPr>
              <a:t>Bổ sung </a:t>
            </a:r>
            <a:r>
              <a:rPr lang="en-US" smtClean="0">
                <a:solidFill>
                  <a:srgbClr val="C00000"/>
                </a:solidFill>
                <a:latin typeface="Times New Roman" pitchFamily="18" charset="0"/>
                <a:cs typeface="Times New Roman" pitchFamily="18" charset="0"/>
              </a:rPr>
              <a:t>Cơ quan thuộc Chính phủ </a:t>
            </a:r>
            <a:r>
              <a:rPr lang="en-US" smtClean="0">
                <a:latin typeface="Times New Roman" pitchFamily="18" charset="0"/>
                <a:cs typeface="Times New Roman" pitchFamily="18" charset="0"/>
              </a:rPr>
              <a:t>có trách nhiệm lựa chọn, lập danh sách tổ chức, người giám định tư pháp theo vụ việc.</a:t>
            </a:r>
          </a:p>
          <a:p>
            <a:pPr algn="just">
              <a:buFontTx/>
              <a:buChar char="-"/>
            </a:pPr>
            <a:r>
              <a:rPr lang="en-US">
                <a:latin typeface="Times New Roman" pitchFamily="18" charset="0"/>
                <a:cs typeface="Times New Roman" pitchFamily="18" charset="0"/>
              </a:rPr>
              <a:t>Theo yêu cầu của cơ quan có thẩm quyền tiến hành tố tụng, người có thẩm quyền tiến hành tố tụng, bộ, cơ quan ngang bộ, </a:t>
            </a:r>
            <a:r>
              <a:rPr lang="en-US">
                <a:solidFill>
                  <a:srgbClr val="C00000"/>
                </a:solidFill>
                <a:latin typeface="Times New Roman" pitchFamily="18" charset="0"/>
                <a:cs typeface="Times New Roman" pitchFamily="18" charset="0"/>
              </a:rPr>
              <a:t>cơ quan thuộc Chính phủ, Kiểm toán nhà nước</a:t>
            </a:r>
            <a:r>
              <a:rPr lang="en-US">
                <a:latin typeface="Times New Roman" pitchFamily="18" charset="0"/>
                <a:cs typeface="Times New Roman" pitchFamily="18" charset="0"/>
              </a:rPr>
              <a:t>, cơ quan chuyên môn thuộc Ủy ban nhân dân cấp tỉnh, </a:t>
            </a:r>
            <a:r>
              <a:rPr lang="en-US">
                <a:solidFill>
                  <a:srgbClr val="C00000"/>
                </a:solidFill>
                <a:latin typeface="Times New Roman" pitchFamily="18" charset="0"/>
                <a:cs typeface="Times New Roman" pitchFamily="18" charset="0"/>
              </a:rPr>
              <a:t>cơ quan trung ương đóng trên địa bàn cấp tỉnh</a:t>
            </a:r>
            <a:r>
              <a:rPr lang="en-US">
                <a:latin typeface="Times New Roman" pitchFamily="18" charset="0"/>
                <a:cs typeface="Times New Roman" pitchFamily="18" charset="0"/>
              </a:rPr>
              <a:t> có trách nhiệm giới thiệu cá nhân, tổ chức có đủ tiêu chuẩn, điều kiện quy định tại Điều 18</a:t>
            </a:r>
            <a:r>
              <a:rPr lang="en-GB">
                <a:latin typeface="Times New Roman" pitchFamily="18" charset="0"/>
                <a:cs typeface="Times New Roman" pitchFamily="18" charset="0"/>
              </a:rPr>
              <a:t> và</a:t>
            </a:r>
            <a:r>
              <a:rPr lang="en-US">
                <a:latin typeface="Times New Roman" pitchFamily="18" charset="0"/>
                <a:cs typeface="Times New Roman" pitchFamily="18" charset="0"/>
              </a:rPr>
              <a:t> Điều 19 của Luật này ngoài danh sách đã công bố để thực hiện giám định. </a:t>
            </a:r>
          </a:p>
          <a:p>
            <a:pPr>
              <a:buFontTx/>
              <a:buChar char="-"/>
            </a:pPr>
            <a:endParaRPr lang="en-US"/>
          </a:p>
        </p:txBody>
      </p:sp>
    </p:spTree>
    <p:extLst>
      <p:ext uri="{BB962C8B-B14F-4D97-AF65-F5344CB8AC3E}">
        <p14:creationId xmlns:p14="http://schemas.microsoft.com/office/powerpoint/2010/main" val="2360308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NGƯỜI THAM GIA TỐ TỤNG HS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vi-VN" dirty="0" smtClean="0"/>
              <a:t>7. Bị hại (Đ61)</a:t>
            </a:r>
          </a:p>
          <a:p>
            <a:pPr marL="0" indent="0">
              <a:buNone/>
            </a:pPr>
            <a:r>
              <a:rPr lang="vi-VN" dirty="0" smtClean="0"/>
              <a:t>8. Nguyên đơn dân sự (Đ62)</a:t>
            </a:r>
          </a:p>
          <a:p>
            <a:pPr marL="0" indent="0">
              <a:buNone/>
            </a:pPr>
            <a:r>
              <a:rPr lang="vi-VN" dirty="0" smtClean="0"/>
              <a:t>9. Bị đơn dân sự (Đ63)</a:t>
            </a:r>
          </a:p>
          <a:p>
            <a:pPr marL="0" indent="0">
              <a:buNone/>
            </a:pPr>
            <a:r>
              <a:rPr lang="vi-VN" dirty="0" smtClean="0"/>
              <a:t>10. Người có quyền lợi, nghĩa vụ liên quan (Đ64)</a:t>
            </a:r>
          </a:p>
          <a:p>
            <a:pPr marL="0" indent="0">
              <a:buNone/>
            </a:pPr>
            <a:r>
              <a:rPr lang="vi-VN" dirty="0" smtClean="0"/>
              <a:t>11. Người làm chứng (Đ65)</a:t>
            </a:r>
          </a:p>
          <a:p>
            <a:pPr marL="0" indent="0">
              <a:buNone/>
            </a:pPr>
            <a:r>
              <a:rPr lang="vi-VN" dirty="0" smtClean="0"/>
              <a:t>12. Người chứng kiến (Đ66)</a:t>
            </a:r>
          </a:p>
          <a:p>
            <a:pPr marL="0" indent="0">
              <a:buNone/>
            </a:pPr>
            <a:r>
              <a:rPr lang="vi-VN" dirty="0" smtClean="0"/>
              <a:t>13. Người bào chữa (Đ 67)</a:t>
            </a:r>
            <a:endParaRPr lang="en-US" dirty="0"/>
          </a:p>
        </p:txBody>
      </p:sp>
    </p:spTree>
    <p:extLst>
      <p:ext uri="{BB962C8B-B14F-4D97-AF65-F5344CB8AC3E}">
        <p14:creationId xmlns:p14="http://schemas.microsoft.com/office/powerpoint/2010/main" val="3211565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NGƯỜI THAM GIA TỐ TỤNG HS</a:t>
            </a:r>
            <a:endParaRPr lang="en-US" dirty="0"/>
          </a:p>
        </p:txBody>
      </p:sp>
      <p:sp>
        <p:nvSpPr>
          <p:cNvPr id="3" name="Content Placeholder 2"/>
          <p:cNvSpPr>
            <a:spLocks noGrp="1"/>
          </p:cNvSpPr>
          <p:nvPr>
            <p:ph idx="1"/>
          </p:nvPr>
        </p:nvSpPr>
        <p:spPr/>
        <p:txBody>
          <a:bodyPr/>
          <a:lstStyle/>
          <a:p>
            <a:pPr marL="0" indent="0">
              <a:buNone/>
            </a:pPr>
            <a:r>
              <a:rPr lang="vi-VN" dirty="0" smtClean="0"/>
              <a:t>14. Người bảo vệ quyền và lợi ích hợp pháp của </a:t>
            </a:r>
            <a:r>
              <a:rPr lang="vi-VN" dirty="0"/>
              <a:t>n</a:t>
            </a:r>
            <a:r>
              <a:rPr lang="vi-VN" dirty="0" smtClean="0"/>
              <a:t>gười bị tố giác, người bị kiến nghị khởi tố (Đ68)</a:t>
            </a:r>
          </a:p>
          <a:p>
            <a:pPr marL="0" indent="0">
              <a:buNone/>
            </a:pPr>
            <a:r>
              <a:rPr lang="vi-VN" dirty="0" smtClean="0"/>
              <a:t>15. Người bảo vệ quyền và lợi ích hợp pháp của bị hại, đương sự (Đ69)</a:t>
            </a:r>
          </a:p>
          <a:p>
            <a:pPr marL="0" indent="0">
              <a:buNone/>
            </a:pPr>
            <a:r>
              <a:rPr lang="vi-VN" b="1" dirty="0" smtClean="0"/>
              <a:t>16</a:t>
            </a:r>
            <a:r>
              <a:rPr lang="vi-VN" b="1" dirty="0" smtClean="0">
                <a:solidFill>
                  <a:srgbClr val="FF0000"/>
                </a:solidFill>
              </a:rPr>
              <a:t>. Người giám định (Đ70</a:t>
            </a:r>
            <a:r>
              <a:rPr lang="vi-VN" b="1" dirty="0" smtClean="0"/>
              <a:t>)</a:t>
            </a:r>
          </a:p>
          <a:p>
            <a:pPr marL="0" indent="0">
              <a:buNone/>
            </a:pPr>
            <a:r>
              <a:rPr lang="vi-VN" dirty="0" smtClean="0"/>
              <a:t>17. Người định giá tài sản (Đ71)</a:t>
            </a:r>
          </a:p>
          <a:p>
            <a:pPr marL="0" indent="0">
              <a:buNone/>
            </a:pPr>
            <a:r>
              <a:rPr lang="vi-VN" dirty="0" smtClean="0"/>
              <a:t>18. Người phiên dịch, dịch thuật (Đ72)</a:t>
            </a:r>
          </a:p>
          <a:p>
            <a:pPr marL="0" indent="0">
              <a:buNone/>
            </a:pPr>
            <a:endParaRPr lang="vi-VN" dirty="0" smtClean="0"/>
          </a:p>
          <a:p>
            <a:pPr marL="0" indent="0">
              <a:buNone/>
            </a:pPr>
            <a:endParaRPr lang="en-US" dirty="0"/>
          </a:p>
        </p:txBody>
      </p:sp>
    </p:spTree>
    <p:extLst>
      <p:ext uri="{BB962C8B-B14F-4D97-AF65-F5344CB8AC3E}">
        <p14:creationId xmlns:p14="http://schemas.microsoft.com/office/powerpoint/2010/main" val="37605811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VỊ TRÍ, VAI TRÒ CỦA HĐ GĐTP</a:t>
            </a:r>
            <a:br>
              <a:rPr lang="vi-VN" dirty="0" smtClean="0"/>
            </a:br>
            <a:r>
              <a:rPr lang="vi-VN" dirty="0" smtClean="0"/>
              <a:t>ĐỐI VỚI HOẠT ĐỘNG TỐ TỤNG</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pPr marL="0" indent="0" algn="just">
              <a:buNone/>
            </a:pPr>
            <a:r>
              <a:rPr lang="vi-VN" b="1" dirty="0" smtClean="0"/>
              <a:t>1. Vị trí: </a:t>
            </a:r>
            <a:r>
              <a:rPr lang="vi-VN" dirty="0" smtClean="0"/>
              <a:t>là một phần của hoạt động tố tụng với tư cách là hoạt động bổ trợ tư pháp.</a:t>
            </a:r>
          </a:p>
          <a:p>
            <a:pPr marL="0" indent="0" algn="just">
              <a:buNone/>
            </a:pPr>
            <a:r>
              <a:rPr lang="vi-VN" b="1" dirty="0" smtClean="0"/>
              <a:t>2. Vai trò: </a:t>
            </a:r>
            <a:r>
              <a:rPr lang="vi-VN" dirty="0" smtClean="0"/>
              <a:t>trợ giúp, hỗ trợ (về góc độ chuyên môn ở lĩnh vực cần giám định) cho hoạt động điều tra, truy tố và xét xử được chính xác, khách quan và đúng pháp luật.</a:t>
            </a:r>
          </a:p>
        </p:txBody>
      </p:sp>
    </p:spTree>
    <p:extLst>
      <p:ext uri="{BB962C8B-B14F-4D97-AF65-F5344CB8AC3E}">
        <p14:creationId xmlns:p14="http://schemas.microsoft.com/office/powerpoint/2010/main" val="21428917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VAI TRÒ CỦA KL GĐTP</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lgn="just">
              <a:buAutoNum type="arabicPeriod"/>
            </a:pPr>
            <a:r>
              <a:rPr lang="vi-VN" dirty="0" smtClean="0"/>
              <a:t>Kết luận giám định là một nguồn chứng cứ rất quan trọng, thậm chí là chứng cứ mấu chốt, gần như là duy nhất.</a:t>
            </a:r>
          </a:p>
          <a:p>
            <a:pPr marL="514350" indent="-514350" algn="just">
              <a:buAutoNum type="arabicPeriod"/>
            </a:pPr>
            <a:r>
              <a:rPr lang="vi-VN" dirty="0" smtClean="0"/>
              <a:t>KL GĐTP được dùng làm căn cứ để xác định có hay không có hành vi phạm tội, người thực hiện hành vi phạm tội cũng như những tình tiết khác có ý nghĩa cho việc giải quyết vụ án.</a:t>
            </a:r>
          </a:p>
          <a:p>
            <a:pPr marL="514350" indent="-514350" algn="just">
              <a:buAutoNum type="arabicPeriod"/>
            </a:pPr>
            <a:r>
              <a:rPr lang="vi-VN" dirty="0" smtClean="0"/>
              <a:t>Là căn cứ để khởi tố vụ án, khởi tố bị can; tạm định chỉ, đình chỉ điều tra; truy tố và xét xử, định tội định khung hình phạt; kháng nghị theo thủ tục tái thẩm; tạm đình chỉ, đình chỉ thi hành án hình sự...  </a:t>
            </a:r>
          </a:p>
          <a:p>
            <a:pPr marL="514350" indent="-514350">
              <a:buAutoNum type="arabicPeriod"/>
            </a:pPr>
            <a:endParaRPr lang="en-US" dirty="0"/>
          </a:p>
          <a:p>
            <a:pPr marL="0" indent="0">
              <a:buNone/>
            </a:pPr>
            <a:endParaRPr lang="en-US" dirty="0"/>
          </a:p>
        </p:txBody>
      </p:sp>
    </p:spTree>
    <p:extLst>
      <p:ext uri="{BB962C8B-B14F-4D97-AF65-F5344CB8AC3E}">
        <p14:creationId xmlns:p14="http://schemas.microsoft.com/office/powerpoint/2010/main" val="22151814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3400" dirty="0" smtClean="0"/>
              <a:t>TRƯNG CẦU GIÁM ĐỊNH TRONG TTHS</a:t>
            </a:r>
            <a:endParaRPr lang="en-US" sz="3400" dirty="0"/>
          </a:p>
        </p:txBody>
      </p:sp>
      <p:sp>
        <p:nvSpPr>
          <p:cNvPr id="3" name="Content Placeholder 2"/>
          <p:cNvSpPr>
            <a:spLocks noGrp="1"/>
          </p:cNvSpPr>
          <p:nvPr>
            <p:ph idx="1"/>
          </p:nvPr>
        </p:nvSpPr>
        <p:spPr>
          <a:xfrm>
            <a:off x="457200" y="2057400"/>
            <a:ext cx="8229600" cy="4068763"/>
          </a:xfrm>
        </p:spPr>
        <p:txBody>
          <a:bodyPr/>
          <a:lstStyle/>
          <a:p>
            <a:pPr marL="0" indent="0">
              <a:buNone/>
            </a:pPr>
            <a:r>
              <a:rPr lang="vi-VN" sz="2400" dirty="0" smtClean="0"/>
              <a:t>NGƯỜI CÓ THẨM QUYỀN TRƯNG CẦU:</a:t>
            </a:r>
          </a:p>
          <a:p>
            <a:pPr marL="514350" indent="-514350">
              <a:buFont typeface="+mj-lt"/>
              <a:buAutoNum type="arabicPeriod"/>
            </a:pPr>
            <a:r>
              <a:rPr lang="pt-BR" dirty="0" smtClean="0"/>
              <a:t>Thủ </a:t>
            </a:r>
            <a:r>
              <a:rPr lang="pt-BR" dirty="0"/>
              <a:t>trưởng, Phó Thủ trưởng Cơ quan điều tra;</a:t>
            </a:r>
            <a:endParaRPr lang="en-US" dirty="0"/>
          </a:p>
          <a:p>
            <a:pPr marL="514350" indent="-514350">
              <a:buFont typeface="+mj-lt"/>
              <a:buAutoNum type="arabicPeriod"/>
            </a:pPr>
            <a:r>
              <a:rPr lang="pt-BR" dirty="0"/>
              <a:t> Viện trưởng, Phó Viện trưởng Viện kiểm sát;</a:t>
            </a:r>
            <a:endParaRPr lang="en-US" dirty="0"/>
          </a:p>
          <a:p>
            <a:pPr marL="514350" indent="-514350">
              <a:buFont typeface="+mj-lt"/>
              <a:buAutoNum type="arabicPeriod"/>
            </a:pPr>
            <a:r>
              <a:rPr lang="pt-BR" dirty="0" smtClean="0"/>
              <a:t>Thẩm </a:t>
            </a:r>
            <a:r>
              <a:rPr lang="pt-BR" dirty="0"/>
              <a:t>phán</a:t>
            </a:r>
            <a:r>
              <a:rPr lang="vi-VN" dirty="0"/>
              <a:t> </a:t>
            </a:r>
            <a:r>
              <a:rPr lang="vi-VN" dirty="0" smtClean="0">
                <a:latin typeface="Calibri" pitchFamily="34" charset="0"/>
              </a:rPr>
              <a:t>chủ </a:t>
            </a:r>
            <a:r>
              <a:rPr lang="vi-VN" dirty="0">
                <a:latin typeface="Calibri" pitchFamily="34" charset="0"/>
              </a:rPr>
              <a:t>toạ phiên toà</a:t>
            </a:r>
            <a:r>
              <a:rPr lang="pt-BR" dirty="0">
                <a:latin typeface="Calibri" pitchFamily="34" charset="0"/>
              </a:rPr>
              <a:t>.</a:t>
            </a:r>
            <a:endParaRPr lang="en-US" dirty="0">
              <a:latin typeface="Calibri" pitchFamily="34" charset="0"/>
            </a:endParaRPr>
          </a:p>
          <a:p>
            <a:pPr marL="0" indent="0">
              <a:buNone/>
            </a:pPr>
            <a:endParaRPr lang="en-US" dirty="0"/>
          </a:p>
        </p:txBody>
      </p:sp>
    </p:spTree>
    <p:extLst>
      <p:ext uri="{BB962C8B-B14F-4D97-AF65-F5344CB8AC3E}">
        <p14:creationId xmlns:p14="http://schemas.microsoft.com/office/powerpoint/2010/main" val="37336814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vi-VN" sz="4000" b="1" dirty="0" smtClean="0"/>
              <a:t>Những trường hợp bắt buộc </a:t>
            </a:r>
            <a:r>
              <a:rPr lang="en-US" sz="4000" b="1" dirty="0" smtClean="0"/>
              <a:t/>
            </a:r>
            <a:br>
              <a:rPr lang="en-US" sz="4000" b="1" dirty="0" smtClean="0"/>
            </a:br>
            <a:r>
              <a:rPr lang="vi-VN" sz="4000" b="1" dirty="0" smtClean="0"/>
              <a:t>phải trưng cầu giám định </a:t>
            </a:r>
            <a:r>
              <a:rPr lang="en-US" dirty="0" smtClean="0"/>
              <a:t/>
            </a:r>
            <a:br>
              <a:rPr lang="en-US" dirty="0" smtClean="0"/>
            </a:br>
            <a:endParaRPr lang="en-US" dirty="0"/>
          </a:p>
        </p:txBody>
      </p:sp>
      <p:sp>
        <p:nvSpPr>
          <p:cNvPr id="3" name="Content Placeholder 2"/>
          <p:cNvSpPr>
            <a:spLocks noGrp="1"/>
          </p:cNvSpPr>
          <p:nvPr>
            <p:ph idx="1"/>
          </p:nvPr>
        </p:nvSpPr>
        <p:spPr>
          <a:xfrm>
            <a:off x="381000" y="1600200"/>
            <a:ext cx="8534400" cy="4953000"/>
          </a:xfrm>
        </p:spPr>
        <p:txBody>
          <a:bodyPr>
            <a:normAutofit fontScale="70000" lnSpcReduction="20000"/>
          </a:bodyPr>
          <a:lstStyle/>
          <a:p>
            <a:pPr marL="0" indent="515938" algn="just">
              <a:buNone/>
            </a:pPr>
            <a:r>
              <a:rPr lang="vi-VN" sz="3400" dirty="0" smtClean="0">
                <a:latin typeface="+mj-lt"/>
              </a:rPr>
              <a:t>1</a:t>
            </a:r>
            <a:r>
              <a:rPr lang="vi-VN" sz="3400" dirty="0">
                <a:latin typeface="+mj-lt"/>
              </a:rPr>
              <a:t>. Tình trạng tâm thần của người bị buộc tội trong trường hợp có sự nghi ngờ về năng lực trách nhiệm hình sự của họ; tình trạng tâm thần của người làm chứng hoặc bị hại trong trường hợp có sự nghi ngờ về khả năng nhận thức và khai báo đúng đắn đối với những tình tiết của vụ án.</a:t>
            </a:r>
            <a:endParaRPr lang="en-US" sz="3400" dirty="0">
              <a:latin typeface="+mj-lt"/>
            </a:endParaRPr>
          </a:p>
          <a:p>
            <a:pPr marL="0" indent="515938" algn="just">
              <a:buNone/>
            </a:pPr>
            <a:r>
              <a:rPr lang="vi-VN" sz="3400" dirty="0">
                <a:latin typeface="+mj-lt"/>
              </a:rPr>
              <a:t>2. Tuổi của bị can, bị cáo, bị hại, nếu việc đó có ý nghĩa đối với việc giải quyết vụ án và không có tài liệu để xác định chính xác tuổi của họ hoặc có sự nghi ngờ về tính xác thực của những tài liệu đó.</a:t>
            </a:r>
            <a:endParaRPr lang="en-US" sz="3400" dirty="0">
              <a:latin typeface="+mj-lt"/>
            </a:endParaRPr>
          </a:p>
          <a:p>
            <a:pPr marL="0" indent="515938" algn="just">
              <a:buNone/>
            </a:pPr>
            <a:r>
              <a:rPr lang="vi-VN" sz="3400" dirty="0">
                <a:latin typeface="+mj-lt"/>
              </a:rPr>
              <a:t>3. Nguyên nhân chết người. </a:t>
            </a:r>
            <a:endParaRPr lang="en-US" sz="3400" dirty="0">
              <a:latin typeface="+mj-lt"/>
            </a:endParaRPr>
          </a:p>
          <a:p>
            <a:pPr marL="0" indent="515938" algn="just">
              <a:buNone/>
            </a:pPr>
            <a:r>
              <a:rPr lang="vi-VN" sz="3400" dirty="0">
                <a:latin typeface="+mj-lt"/>
              </a:rPr>
              <a:t>4. Tính chất thương tích, mức độ tổn hại sức khoẻ hoặc khả năng lao động.</a:t>
            </a:r>
            <a:endParaRPr lang="en-US" sz="3400" dirty="0">
              <a:latin typeface="+mj-lt"/>
            </a:endParaRPr>
          </a:p>
          <a:p>
            <a:pPr marL="0" indent="515938" algn="just">
              <a:buNone/>
            </a:pPr>
            <a:r>
              <a:rPr lang="vi-VN" sz="3400" dirty="0">
                <a:latin typeface="+mj-lt"/>
              </a:rPr>
              <a:t>5. </a:t>
            </a:r>
            <a:r>
              <a:rPr lang="vi-VN" sz="3400" dirty="0">
                <a:solidFill>
                  <a:srgbClr val="FF0000"/>
                </a:solidFill>
                <a:latin typeface="+mj-lt"/>
              </a:rPr>
              <a:t>Chất ma tuý, vũ khí quân dụng, vật liệu nổ, chất cháy, chất độc</a:t>
            </a:r>
            <a:r>
              <a:rPr lang="vi-VN" sz="3400" dirty="0">
                <a:latin typeface="+mj-lt"/>
              </a:rPr>
              <a:t>, chất phóng xạ, tiền giả, vàng, bạc, kim khí quý, đá quý, đồ cổ</a:t>
            </a:r>
            <a:r>
              <a:rPr lang="vi-VN" sz="3400" dirty="0" smtClean="0">
                <a:latin typeface="+mj-lt"/>
              </a:rPr>
              <a:t>.</a:t>
            </a:r>
            <a:endParaRPr lang="en-US" sz="3400" dirty="0" smtClean="0">
              <a:latin typeface="+mj-lt"/>
            </a:endParaRPr>
          </a:p>
          <a:p>
            <a:pPr marL="0" indent="515938" algn="just">
              <a:buNone/>
            </a:pPr>
            <a:r>
              <a:rPr lang="en-US" sz="3400" dirty="0" smtClean="0">
                <a:latin typeface="+mj-lt"/>
              </a:rPr>
              <a:t>6. </a:t>
            </a:r>
            <a:r>
              <a:rPr lang="en-US" sz="3400" dirty="0" err="1" smtClean="0">
                <a:latin typeface="Times New Roman" pitchFamily="18" charset="0"/>
                <a:cs typeface="Times New Roman" pitchFamily="18" charset="0"/>
              </a:rPr>
              <a:t>Mức</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độ</a:t>
            </a:r>
            <a:r>
              <a:rPr lang="en-US" sz="3400" dirty="0" smtClean="0">
                <a:latin typeface="Times New Roman" pitchFamily="18" charset="0"/>
                <a:cs typeface="Times New Roman" pitchFamily="18" charset="0"/>
              </a:rPr>
              <a:t> ô </a:t>
            </a:r>
            <a:r>
              <a:rPr lang="en-US" sz="3400" dirty="0" err="1" smtClean="0">
                <a:latin typeface="Times New Roman" pitchFamily="18" charset="0"/>
                <a:cs typeface="Times New Roman" pitchFamily="18" charset="0"/>
              </a:rPr>
              <a:t>nhiễm</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môi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trường</a:t>
            </a:r>
            <a:r>
              <a:rPr lang="en-US" sz="3400" dirty="0" smtClean="0">
                <a:latin typeface="+mj-lt"/>
              </a:rPr>
              <a:t>.</a:t>
            </a:r>
            <a:endParaRPr lang="en-US" sz="3400"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974849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600" dirty="0" err="1" smtClean="0"/>
              <a:t>Những</a:t>
            </a:r>
            <a:r>
              <a:rPr lang="en-US" sz="3600" dirty="0" smtClean="0"/>
              <a:t> </a:t>
            </a:r>
            <a:r>
              <a:rPr lang="en-US" sz="3600" dirty="0" err="1" smtClean="0"/>
              <a:t>trường</a:t>
            </a:r>
            <a:r>
              <a:rPr lang="en-US" sz="3600" dirty="0" smtClean="0"/>
              <a:t> </a:t>
            </a:r>
            <a:r>
              <a:rPr lang="en-US" sz="3600" dirty="0" err="1" smtClean="0"/>
              <a:t>hợp</a:t>
            </a:r>
            <a:r>
              <a:rPr lang="en-US" sz="3600" dirty="0" smtClean="0"/>
              <a:t> </a:t>
            </a:r>
            <a:r>
              <a:rPr lang="en-US" sz="3600" dirty="0" err="1" smtClean="0"/>
              <a:t>cần</a:t>
            </a:r>
            <a:r>
              <a:rPr lang="en-US" sz="3600" dirty="0" smtClean="0"/>
              <a:t> </a:t>
            </a:r>
            <a:r>
              <a:rPr lang="en-US" sz="3600" dirty="0" err="1" smtClean="0"/>
              <a:t>thiết</a:t>
            </a:r>
            <a:r>
              <a:rPr lang="en-US" sz="3600" dirty="0"/>
              <a:t> </a:t>
            </a:r>
            <a:r>
              <a:rPr lang="en-US" sz="3600" dirty="0" err="1" smtClean="0"/>
              <a:t>trưng</a:t>
            </a:r>
            <a:r>
              <a:rPr lang="en-US" sz="3600" dirty="0" smtClean="0"/>
              <a:t> </a:t>
            </a:r>
            <a:r>
              <a:rPr lang="en-US" sz="3600" dirty="0" err="1" smtClean="0"/>
              <a:t>cầu</a:t>
            </a:r>
            <a:r>
              <a:rPr lang="en-US" sz="3600" dirty="0" smtClean="0"/>
              <a:t> </a:t>
            </a:r>
            <a:r>
              <a:rPr lang="en-US" sz="3600" dirty="0" err="1" smtClean="0"/>
              <a:t>giám</a:t>
            </a:r>
            <a:r>
              <a:rPr lang="en-US" sz="3600" dirty="0" smtClean="0"/>
              <a:t> </a:t>
            </a:r>
            <a:r>
              <a:rPr lang="en-US" sz="3600" dirty="0" err="1" smtClean="0"/>
              <a:t>định</a:t>
            </a:r>
            <a:r>
              <a:rPr lang="en-US" sz="3600" dirty="0" smtClean="0"/>
              <a:t> </a:t>
            </a:r>
            <a:r>
              <a:rPr lang="en-US" sz="3600" dirty="0" err="1" smtClean="0"/>
              <a:t>gq</a:t>
            </a:r>
            <a:r>
              <a:rPr lang="en-US" sz="3600" dirty="0" smtClean="0"/>
              <a:t> </a:t>
            </a:r>
            <a:r>
              <a:rPr lang="en-US" sz="3600" dirty="0" err="1" smtClean="0"/>
              <a:t>án</a:t>
            </a:r>
            <a:r>
              <a:rPr lang="en-US" sz="3600" dirty="0" smtClean="0"/>
              <a:t> TN, KT</a:t>
            </a:r>
            <a:endParaRPr lang="en-US" sz="3600"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900" dirty="0" err="1" smtClean="0">
                <a:latin typeface="Times New Roman" pitchFamily="18" charset="0"/>
                <a:cs typeface="Times New Roman" pitchFamily="18" charset="0"/>
              </a:rPr>
              <a:t>Khi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cần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a:t>
            </a:r>
          </a:p>
          <a:p>
            <a:pPr marL="0" indent="0">
              <a:buNone/>
            </a:pPr>
            <a:r>
              <a:rPr lang="en-US" sz="1900" dirty="0" smtClean="0">
                <a:latin typeface="Times New Roman" pitchFamily="18" charset="0"/>
                <a:cs typeface="Times New Roman" pitchFamily="18" charset="0"/>
              </a:rPr>
              <a:t>1. </a:t>
            </a:r>
            <a:r>
              <a:rPr lang="en-US" sz="1900" dirty="0" err="1" smtClean="0">
                <a:latin typeface="Times New Roman" pitchFamily="18" charset="0"/>
                <a:cs typeface="Times New Roman" pitchFamily="18" charset="0"/>
              </a:rPr>
              <a:t>Chất</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lượng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nguồn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gốc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xuất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xứ</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của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tài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sản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hoá</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giả</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cấm</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2. </a:t>
            </a:r>
            <a:r>
              <a:rPr lang="en-US" sz="1900" dirty="0" err="1" smtClean="0">
                <a:latin typeface="Times New Roman" pitchFamily="18" charset="0"/>
                <a:cs typeface="Times New Roman" pitchFamily="18" charset="0"/>
              </a:rPr>
              <a:t>Truy</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nguyên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tài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liệu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đồ</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chữ</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ký</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chữ</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viết</a:t>
            </a:r>
            <a:r>
              <a:rPr lang="en-US" sz="1900" dirty="0">
                <a:latin typeface="Times New Roman" pitchFamily="18" charset="0"/>
                <a:cs typeface="Times New Roman" pitchFamily="18" charset="0"/>
              </a:rPr>
              <a:t>, con </a:t>
            </a:r>
            <a:r>
              <a:rPr lang="en-US" sz="1900" dirty="0" err="1">
                <a:latin typeface="Times New Roman" pitchFamily="18" charset="0"/>
                <a:cs typeface="Times New Roman" pitchFamily="18" charset="0"/>
              </a:rPr>
              <a:t>dấu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dấu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dữ</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liệu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điện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tử</a:t>
            </a:r>
            <a:r>
              <a:rPr lang="en-US" sz="1900" dirty="0">
                <a:latin typeface="Times New Roman" pitchFamily="18" charset="0"/>
                <a:cs typeface="Times New Roman" pitchFamily="18" charset="0"/>
              </a:rPr>
              <a:t>; </a:t>
            </a:r>
          </a:p>
          <a:p>
            <a:pPr marL="0" indent="0">
              <a:buNone/>
            </a:pPr>
            <a:r>
              <a:rPr lang="en-US" sz="1900" dirty="0">
                <a:latin typeface="Times New Roman" pitchFamily="18" charset="0"/>
                <a:cs typeface="Times New Roman" pitchFamily="18" charset="0"/>
              </a:rPr>
              <a:t>3. </a:t>
            </a:r>
            <a:r>
              <a:rPr lang="en-US" sz="1900" dirty="0" err="1" smtClean="0">
                <a:latin typeface="Times New Roman" pitchFamily="18" charset="0"/>
                <a:cs typeface="Times New Roman" pitchFamily="18" charset="0"/>
              </a:rPr>
              <a:t>Tính</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chính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xác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của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các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dụng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cụ</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cân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đong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đếm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và</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các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máy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móc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bị</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khác</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4. </a:t>
            </a:r>
            <a:r>
              <a:rPr lang="en-US" sz="1900" dirty="0" err="1" smtClean="0">
                <a:latin typeface="Times New Roman" pitchFamily="18" charset="0"/>
                <a:cs typeface="Times New Roman" pitchFamily="18" charset="0"/>
              </a:rPr>
              <a:t>Hành</a:t>
            </a:r>
            <a:r>
              <a:rPr lang="en-US" sz="1900" dirty="0" smtClean="0">
                <a:latin typeface="Times New Roman" pitchFamily="18" charset="0"/>
                <a:cs typeface="Times New Roman" pitchFamily="18" charset="0"/>
              </a:rPr>
              <a:t> </a:t>
            </a:r>
            <a:r>
              <a:rPr lang="en-US" sz="1900" dirty="0">
                <a:latin typeface="Times New Roman" pitchFamily="18" charset="0"/>
                <a:cs typeface="Times New Roman" pitchFamily="18" charset="0"/>
              </a:rPr>
              <a:t>vi </a:t>
            </a:r>
            <a:r>
              <a:rPr lang="en-US" sz="1900" dirty="0" err="1">
                <a:latin typeface="Times New Roman" pitchFamily="18" charset="0"/>
                <a:cs typeface="Times New Roman" pitchFamily="18" charset="0"/>
              </a:rPr>
              <a:t>vi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phạm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pháp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luật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trong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lĩnh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gồm</a:t>
            </a:r>
            <a:r>
              <a:rPr lang="en-US" sz="1900" dirty="0">
                <a:latin typeface="Times New Roman" pitchFamily="18" charset="0"/>
                <a:cs typeface="Times New Roman" pitchFamily="18" charset="0"/>
              </a:rPr>
              <a:t>:</a:t>
            </a:r>
            <a:r>
              <a:rPr lang="en-US" sz="1900" strike="sngStrike" dirty="0">
                <a:latin typeface="Times New Roman" pitchFamily="18" charset="0"/>
                <a:cs typeface="Times New Roman" pitchFamily="18" charset="0"/>
              </a:rPr>
              <a:t> </a:t>
            </a:r>
            <a:endParaRPr lang="en-US" sz="1900" dirty="0">
              <a:latin typeface="Times New Roman" pitchFamily="18" charset="0"/>
              <a:cs typeface="Times New Roman" pitchFamily="18" charset="0"/>
            </a:endParaRPr>
          </a:p>
          <a:p>
            <a:pPr marL="0" indent="0">
              <a:buNone/>
            </a:pPr>
            <a:r>
              <a:rPr lang="en-US" sz="1900" dirty="0">
                <a:latin typeface="Times New Roman" pitchFamily="18" charset="0"/>
                <a:cs typeface="Times New Roman" pitchFamily="18" charset="0"/>
              </a:rPr>
              <a:t>a)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lập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thẩm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chủ</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trương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dự</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án</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b)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đấu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thầu</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c)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khảo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sát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vấn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kế</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giám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sát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nghiệm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thanh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toán</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d)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quản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lý</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như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ứng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đúng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sử</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dụng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đúng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mục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đích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bảo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lãnh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vay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ứng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hiện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hợp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đồng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hoặc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điều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chuyển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vay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vay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đúng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chế</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độ</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đ) </a:t>
            </a:r>
            <a:r>
              <a:rPr lang="en-US" sz="1900" dirty="0" err="1">
                <a:latin typeface="Times New Roman" pitchFamily="18" charset="0"/>
                <a:cs typeface="Times New Roman" pitchFamily="18" charset="0"/>
              </a:rPr>
              <a:t>Hành</a:t>
            </a:r>
            <a:r>
              <a:rPr lang="en-US" sz="1900" dirty="0">
                <a:latin typeface="Times New Roman" pitchFamily="18" charset="0"/>
                <a:cs typeface="Times New Roman" pitchFamily="18" charset="0"/>
              </a:rPr>
              <a:t> vi </a:t>
            </a:r>
            <a:r>
              <a:rPr lang="en-US" sz="1900" dirty="0" err="1">
                <a:latin typeface="Times New Roman" pitchFamily="18" charset="0"/>
                <a:cs typeface="Times New Roman" pitchFamily="18" charset="0"/>
              </a:rPr>
              <a:t>khác</a:t>
            </a:r>
            <a:r>
              <a:rPr lang="en-US" sz="1900" dirty="0">
                <a:latin typeface="Times New Roman" pitchFamily="18" charset="0"/>
                <a:cs typeface="Times New Roman" pitchFamily="18" charset="0"/>
              </a:rPr>
              <a:t> vi </a:t>
            </a:r>
            <a:r>
              <a:rPr lang="en-US" sz="1900" dirty="0" err="1">
                <a:latin typeface="Times New Roman" pitchFamily="18" charset="0"/>
                <a:cs typeface="Times New Roman" pitchFamily="18" charset="0"/>
              </a:rPr>
              <a:t>phạm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pháp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luật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trong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lĩnh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a:t>
            </a:r>
          </a:p>
          <a:p>
            <a:pPr marL="0" indent="0">
              <a:buNone/>
            </a:pPr>
            <a:endParaRPr lang="en-US" sz="2000" dirty="0"/>
          </a:p>
        </p:txBody>
      </p:sp>
    </p:spTree>
    <p:extLst>
      <p:ext uri="{BB962C8B-B14F-4D97-AF65-F5344CB8AC3E}">
        <p14:creationId xmlns:p14="http://schemas.microsoft.com/office/powerpoint/2010/main" val="4064692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TN, KT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382000" cy="5257800"/>
          </a:xfrm>
        </p:spPr>
        <p:txBody>
          <a:bodyPr>
            <a:normAutofit fontScale="62500" lnSpcReduction="20000"/>
          </a:bodyPr>
          <a:lstStyle/>
          <a:p>
            <a:r>
              <a:rPr lang="en-US" dirty="0">
                <a:latin typeface="Times New Roman" pitchFamily="18" charset="0"/>
                <a:cs typeface="Times New Roman" pitchFamily="18" charset="0"/>
              </a:rPr>
              <a:t>5.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hậu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lĩnh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hại</a:t>
            </a:r>
            <a:r>
              <a:rPr lang="en-US" dirty="0">
                <a:latin typeface="Times New Roman" pitchFamily="18" charset="0"/>
                <a:cs typeface="Times New Roman" pitchFamily="18" charset="0"/>
              </a:rPr>
              <a:t>. </a:t>
            </a:r>
          </a:p>
          <a:p>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hậu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thiểu</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tổng</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dẫn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hồi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chuyển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ngừng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ngừng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Tổng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kể</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chậm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 6.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lâm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lĩnh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p>
          <a:p>
            <a:pPr marL="0" indent="0">
              <a:buNone/>
            </a:pPr>
            <a:endParaRPr lang="en-US" dirty="0"/>
          </a:p>
        </p:txBody>
      </p:sp>
    </p:spTree>
    <p:extLst>
      <p:ext uri="{BB962C8B-B14F-4D97-AF65-F5344CB8AC3E}">
        <p14:creationId xmlns:p14="http://schemas.microsoft.com/office/powerpoint/2010/main" val="23503715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vi-VN" sz="3600" dirty="0" smtClean="0">
                <a:latin typeface="Times New Roman" pitchFamily="18" charset="0"/>
                <a:cs typeface="Times New Roman" pitchFamily="18" charset="0"/>
              </a:rPr>
              <a:t>YÊU CẦU GIÁM ĐỊNH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Autofit/>
          </a:bodyPr>
          <a:lstStyle/>
          <a:p>
            <a:pPr marL="514350" indent="-514350" algn="just">
              <a:buAutoNum type="arabicPeriod"/>
            </a:pPr>
            <a:r>
              <a:rPr lang="vi-VN" sz="2900" dirty="0" smtClean="0">
                <a:latin typeface="+mj-lt"/>
              </a:rPr>
              <a:t>Người có quyền yêu cầu cơ quan tiến hành tố tụng trưng cầu giám định: một số người tiến hành tố tụng.</a:t>
            </a:r>
          </a:p>
          <a:p>
            <a:pPr marL="514350" indent="-514350" algn="just">
              <a:buAutoNum type="arabicPeriod"/>
            </a:pPr>
            <a:r>
              <a:rPr lang="vi-VN" sz="2900" dirty="0" smtClean="0">
                <a:latin typeface="+mj-lt"/>
              </a:rPr>
              <a:t>Người yêu cầu giám định (trực tiếp yêu cầu tổ chức, người giám định thực hiện): </a:t>
            </a:r>
          </a:p>
          <a:p>
            <a:pPr marL="0" indent="515938" algn="just">
              <a:buNone/>
            </a:pPr>
            <a:r>
              <a:rPr lang="vi-VN" sz="2900" dirty="0" smtClean="0">
                <a:latin typeface="+mj-lt"/>
              </a:rPr>
              <a:t>- Đương sự trong vụ việc dân sự, vụ án hành chính;</a:t>
            </a:r>
          </a:p>
          <a:p>
            <a:pPr marL="0" indent="515938" algn="just">
              <a:buNone/>
            </a:pPr>
            <a:r>
              <a:rPr lang="vi-VN" sz="2900" dirty="0" smtClean="0">
                <a:latin typeface="+mj-lt"/>
              </a:rPr>
              <a:t>- Nguyên đơn DS, Bị đơn DS, người có quyền lợi, nghĩa vụ liên quan trong vụ án HS và người địa hiện hợp pháp của họ, trừ yêu cầu liên quan đến xác định trách nhiệm hình sự của bị can, bị cáo.</a:t>
            </a:r>
            <a:endParaRPr lang="en-US" sz="2900" dirty="0">
              <a:latin typeface="+mj-lt"/>
            </a:endParaRPr>
          </a:p>
        </p:txBody>
      </p:sp>
    </p:spTree>
    <p:extLst>
      <p:ext uri="{BB962C8B-B14F-4D97-AF65-F5344CB8AC3E}">
        <p14:creationId xmlns:p14="http://schemas.microsoft.com/office/powerpoint/2010/main" val="35092576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vi-VN" sz="3600" dirty="0" smtClean="0"/>
              <a:t>VỊ TRÍ, VAI TRÒ CỦA NGƯỜI GĐTP</a:t>
            </a:r>
            <a:endParaRPr lang="en-US" sz="3600" dirty="0"/>
          </a:p>
        </p:txBody>
      </p:sp>
      <p:sp>
        <p:nvSpPr>
          <p:cNvPr id="3" name="Content Placeholder 2"/>
          <p:cNvSpPr>
            <a:spLocks noGrp="1"/>
          </p:cNvSpPr>
          <p:nvPr>
            <p:ph idx="1"/>
          </p:nvPr>
        </p:nvSpPr>
        <p:spPr>
          <a:xfrm>
            <a:off x="457200" y="1219200"/>
            <a:ext cx="8305800" cy="4906963"/>
          </a:xfrm>
          <a:ln>
            <a:solidFill>
              <a:schemeClr val="accent1"/>
            </a:solidFill>
          </a:ln>
        </p:spPr>
        <p:txBody>
          <a:bodyPr/>
          <a:lstStyle/>
          <a:p>
            <a:pPr marL="514350" indent="-514350" algn="just">
              <a:buAutoNum type="arabicPeriod"/>
            </a:pPr>
            <a:r>
              <a:rPr lang="vi-VN" dirty="0" smtClean="0">
                <a:latin typeface="Times New Roman" pitchFamily="18" charset="0"/>
                <a:cs typeface="Times New Roman" pitchFamily="18" charset="0"/>
              </a:rPr>
              <a:t>Người GĐTP là người </a:t>
            </a:r>
            <a:r>
              <a:rPr lang="vi-VN" dirty="0" smtClean="0">
                <a:solidFill>
                  <a:srgbClr val="FF0000"/>
                </a:solidFill>
                <a:latin typeface="Times New Roman" pitchFamily="18" charset="0"/>
                <a:cs typeface="Times New Roman" pitchFamily="18" charset="0"/>
              </a:rPr>
              <a:t>tham gia tố tụng</a:t>
            </a:r>
            <a:r>
              <a:rPr lang="vi-VN" dirty="0" smtClean="0">
                <a:latin typeface="Times New Roman" pitchFamily="18" charset="0"/>
                <a:cs typeface="Times New Roman" pitchFamily="18" charset="0"/>
              </a:rPr>
              <a:t>, xuất phát từ nhiệm vụ giám định trên cơ sở trưng cầu, yêu cầu giám định.</a:t>
            </a:r>
          </a:p>
          <a:p>
            <a:pPr marL="514350" indent="-514350" algn="just">
              <a:buAutoNum type="arabicPeriod"/>
            </a:pPr>
            <a:r>
              <a:rPr lang="vi-VN" dirty="0" smtClean="0">
                <a:latin typeface="Times New Roman" pitchFamily="18" charset="0"/>
                <a:cs typeface="Times New Roman" pitchFamily="18" charset="0"/>
              </a:rPr>
              <a:t>Người giám định tư pháp là </a:t>
            </a:r>
            <a:r>
              <a:rPr lang="vi-VN" dirty="0" smtClean="0">
                <a:solidFill>
                  <a:srgbClr val="FF0000"/>
                </a:solidFill>
                <a:latin typeface="Times New Roman" pitchFamily="18" charset="0"/>
                <a:cs typeface="Times New Roman" pitchFamily="18" charset="0"/>
              </a:rPr>
              <a:t>cộng sự</a:t>
            </a:r>
            <a:r>
              <a:rPr lang="en-US" dirty="0" smtClean="0">
                <a:solidFill>
                  <a:srgbClr val="FF0000"/>
                </a:solidFill>
                <a:latin typeface="Times New Roman" pitchFamily="18" charset="0"/>
                <a:cs typeface="Times New Roman" pitchFamily="18" charset="0"/>
              </a:rPr>
              <a:t>, </a:t>
            </a:r>
            <a:r>
              <a:rPr lang="vi-VN" dirty="0" smtClean="0">
                <a:solidFill>
                  <a:srgbClr val="FF0000"/>
                </a:solidFill>
                <a:latin typeface="Times New Roman" pitchFamily="18" charset="0"/>
                <a:cs typeface="Times New Roman" pitchFamily="18" charset="0"/>
              </a:rPr>
              <a:t>hỗ trợ </a:t>
            </a:r>
            <a:r>
              <a:rPr lang="vi-VN" dirty="0" smtClean="0">
                <a:latin typeface="Times New Roman" pitchFamily="18" charset="0"/>
                <a:cs typeface="Times New Roman" pitchFamily="18" charset="0"/>
              </a:rPr>
              <a:t>cho người trưng cầu, yêu cầu về </a:t>
            </a:r>
            <a:r>
              <a:rPr lang="vi-VN" dirty="0" smtClean="0">
                <a:solidFill>
                  <a:srgbClr val="FF0000"/>
                </a:solidFill>
                <a:latin typeface="Times New Roman" pitchFamily="18" charset="0"/>
                <a:cs typeface="Times New Roman" pitchFamily="18" charset="0"/>
              </a:rPr>
              <a:t>góc độ chuyên môn </a:t>
            </a:r>
            <a:r>
              <a:rPr lang="vi-VN" dirty="0" smtClean="0">
                <a:latin typeface="Times New Roman" pitchFamily="18" charset="0"/>
                <a:cs typeface="Times New Roman" pitchFamily="18" charset="0"/>
              </a:rPr>
              <a:t>để giúp cho việc giải quyết vụ án được chính xác, khách quan và đúng pháp luật.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8169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Autofit/>
          </a:bodyPr>
          <a:lstStyle/>
          <a:p>
            <a:r>
              <a:rPr lang="en-US" sz="3600" b="1" smtClean="0">
                <a:latin typeface="Times New Roman" pitchFamily="18" charset="0"/>
                <a:cs typeface="Times New Roman" pitchFamily="18" charset="0"/>
              </a:rPr>
              <a:t>Bổ sung TC GĐTP công lập (Đ12)</a:t>
            </a:r>
            <a:endParaRPr lang="en-US" sz="3600" b="1">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rmAutofit/>
          </a:bodyPr>
          <a:lstStyle/>
          <a:p>
            <a:pPr marL="0" indent="0" algn="just">
              <a:buNone/>
            </a:pPr>
            <a:r>
              <a:rPr lang="en-US" smtClean="0">
                <a:latin typeface="Times New Roman" pitchFamily="18" charset="0"/>
                <a:cs typeface="Times New Roman" pitchFamily="18" charset="0"/>
              </a:rPr>
              <a:t>4. Tổ </a:t>
            </a:r>
            <a:r>
              <a:rPr lang="en-US">
                <a:latin typeface="Times New Roman" pitchFamily="18" charset="0"/>
                <a:cs typeface="Times New Roman" pitchFamily="18" charset="0"/>
              </a:rPr>
              <a:t>chức giám định tư pháp công lập về kỹ thuật hình sự bao gồm:</a:t>
            </a:r>
          </a:p>
          <a:p>
            <a:pPr marL="0" indent="0" algn="just">
              <a:buNone/>
            </a:pPr>
            <a:r>
              <a:rPr lang="en-US">
                <a:latin typeface="Times New Roman" pitchFamily="18" charset="0"/>
                <a:cs typeface="Times New Roman" pitchFamily="18" charset="0"/>
              </a:rPr>
              <a:t>a) Viện khoa học hình sự thuộc Bộ Công an;</a:t>
            </a:r>
          </a:p>
          <a:p>
            <a:pPr marL="0" indent="0" algn="just">
              <a:buNone/>
            </a:pPr>
            <a:r>
              <a:rPr lang="en-US">
                <a:latin typeface="Times New Roman" pitchFamily="18" charset="0"/>
                <a:cs typeface="Times New Roman" pitchFamily="18" charset="0"/>
              </a:rPr>
              <a:t>b) Phòng kỹ thuật hình sự thuộc Công an cấp tỉnh;</a:t>
            </a:r>
          </a:p>
          <a:p>
            <a:pPr marL="0" indent="0" algn="just">
              <a:buNone/>
            </a:pPr>
            <a:r>
              <a:rPr lang="en-US">
                <a:latin typeface="Times New Roman" pitchFamily="18" charset="0"/>
                <a:cs typeface="Times New Roman" pitchFamily="18" charset="0"/>
              </a:rPr>
              <a:t>c) Phòng giám định kỹ thuật hình sự thuộc Bộ Quốc phòng;</a:t>
            </a:r>
          </a:p>
          <a:p>
            <a:pPr marL="0" indent="0" algn="just">
              <a:buNone/>
            </a:pPr>
            <a:r>
              <a:rPr lang="en-US">
                <a:latin typeface="Times New Roman" pitchFamily="18" charset="0"/>
                <a:cs typeface="Times New Roman" pitchFamily="18" charset="0"/>
              </a:rPr>
              <a:t>d) </a:t>
            </a:r>
            <a:r>
              <a:rPr lang="en-US">
                <a:solidFill>
                  <a:srgbClr val="C00000"/>
                </a:solidFill>
                <a:latin typeface="Times New Roman" pitchFamily="18" charset="0"/>
                <a:cs typeface="Times New Roman" pitchFamily="18" charset="0"/>
              </a:rPr>
              <a:t>Phòng giám định kỹ thuật hình sự thuộc Viện kiểm sát nhân dân tối cao.</a:t>
            </a:r>
          </a:p>
          <a:p>
            <a:pPr marL="0" indent="0" algn="just">
              <a:buNone/>
            </a:pP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8358235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vi-VN" dirty="0" smtClean="0"/>
              <a:t>QUYỀN CỦA NGƯỜI GĐTP</a:t>
            </a:r>
            <a:endParaRPr lang="en-US" dirty="0"/>
          </a:p>
        </p:txBody>
      </p:sp>
      <p:sp>
        <p:nvSpPr>
          <p:cNvPr id="3" name="Content Placeholder 2"/>
          <p:cNvSpPr>
            <a:spLocks noGrp="1"/>
          </p:cNvSpPr>
          <p:nvPr>
            <p:ph idx="1"/>
          </p:nvPr>
        </p:nvSpPr>
        <p:spPr>
          <a:xfrm>
            <a:off x="76199" y="1371600"/>
            <a:ext cx="8839201" cy="4754563"/>
          </a:xfrm>
        </p:spPr>
        <p:txBody>
          <a:bodyPr>
            <a:normAutofit/>
          </a:bodyPr>
          <a:lstStyle/>
          <a:p>
            <a:pPr marL="971550" lvl="1" indent="-514350" algn="just">
              <a:lnSpc>
                <a:spcPct val="90000"/>
              </a:lnSpc>
              <a:buFont typeface="+mj-lt"/>
              <a:buAutoNum type="arabicPeriod"/>
            </a:pPr>
            <a:r>
              <a:rPr lang="en-US" b="1" dirty="0" err="1" smtClean="0">
                <a:latin typeface="Times New Roman" pitchFamily="18" charset="0"/>
                <a:cs typeface="Times New Roman" pitchFamily="18" charset="0"/>
              </a:rPr>
              <a:t>Tìm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hiểu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liệu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của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vụ</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tin,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p>
          <a:p>
            <a:pPr marL="971550" lvl="1" indent="-514350" algn="just">
              <a:lnSpc>
                <a:spcPct val="90000"/>
              </a:lnSpc>
              <a:buFont typeface="+mj-lt"/>
              <a:buAutoNum type="arabicPeriod"/>
            </a:pPr>
            <a:r>
              <a:rPr lang="en-US" b="1" dirty="0" smtClean="0">
                <a:latin typeface="Times New Roman" pitchFamily="18" charset="0"/>
                <a:cs typeface="Times New Roman" pitchFamily="18" charset="0"/>
              </a:rPr>
              <a:t>Thu </a:t>
            </a:r>
            <a:r>
              <a:rPr lang="en-US" b="1" dirty="0" err="1" smtClean="0">
                <a:latin typeface="Times New Roman" pitchFamily="18" charset="0"/>
                <a:cs typeface="Times New Roman" pitchFamily="18" charset="0"/>
              </a:rPr>
              <a:t>thập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thông</a:t>
            </a:r>
            <a:r>
              <a:rPr lang="en-US" b="1" dirty="0" smtClean="0">
                <a:latin typeface="Times New Roman" pitchFamily="18" charset="0"/>
                <a:cs typeface="Times New Roman" pitchFamily="18" charset="0"/>
              </a:rPr>
              <a:t> tin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hỏi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câu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hỏi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vấn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 </a:t>
            </a:r>
          </a:p>
          <a:p>
            <a:pPr marL="971550" lvl="1" indent="-514350" algn="just">
              <a:lnSpc>
                <a:spcPct val="90000"/>
              </a:lnSpc>
              <a:buFont typeface="+mj-lt"/>
              <a:buAutoNum type="arabicPeriod"/>
            </a:pPr>
            <a:r>
              <a:rPr lang="en-US" b="1" dirty="0" err="1" smtClean="0">
                <a:solidFill>
                  <a:srgbClr val="FF0000"/>
                </a:solidFill>
                <a:latin typeface="Times New Roman" pitchFamily="18" charset="0"/>
                <a:cs typeface="Times New Roman" pitchFamily="18" charset="0"/>
              </a:rPr>
              <a:t>Từ</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chối</a:t>
            </a:r>
            <a:r>
              <a:rPr lang="en-US" b="1" dirty="0" smtClean="0">
                <a:solidFill>
                  <a:srgbClr val="FF000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thực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giám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tắc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đảm</a:t>
            </a:r>
            <a:endParaRPr lang="en-US" b="1" dirty="0" smtClean="0">
              <a:latin typeface="Times New Roman" pitchFamily="18" charset="0"/>
              <a:cs typeface="Times New Roman" pitchFamily="18" charset="0"/>
            </a:endParaRPr>
          </a:p>
          <a:p>
            <a:pPr marL="971550" lvl="1" indent="-514350" algn="just">
              <a:lnSpc>
                <a:spcPct val="90000"/>
              </a:lnSpc>
              <a:buFont typeface="+mj-lt"/>
              <a:buAutoNum type="arabicPeriod"/>
            </a:pPr>
            <a:r>
              <a:rPr lang="en-US" b="1" dirty="0" err="1" smtClean="0">
                <a:latin typeface="Times New Roman" pitchFamily="18" charset="0"/>
                <a:cs typeface="Times New Roman" pitchFamily="18" charset="0"/>
              </a:rPr>
              <a:t>Lựa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chọn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pháp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28125879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44562"/>
          </a:xfrm>
        </p:spPr>
        <p:txBody>
          <a:bodyPr/>
          <a:lstStyle/>
          <a:p>
            <a:r>
              <a:rPr lang="vi-VN" dirty="0" smtClean="0"/>
              <a:t>QUYỀN CỦA NGƯỜI GĐTP</a:t>
            </a:r>
            <a:endParaRPr lang="en-US" dirty="0"/>
          </a:p>
        </p:txBody>
      </p:sp>
      <p:sp>
        <p:nvSpPr>
          <p:cNvPr id="3" name="Content Placeholder 2"/>
          <p:cNvSpPr>
            <a:spLocks noGrp="1"/>
          </p:cNvSpPr>
          <p:nvPr>
            <p:ph idx="1"/>
          </p:nvPr>
        </p:nvSpPr>
        <p:spPr>
          <a:xfrm>
            <a:off x="152400" y="1447800"/>
            <a:ext cx="8839200" cy="4830763"/>
          </a:xfrm>
        </p:spPr>
        <p:txBody>
          <a:bodyPr/>
          <a:lstStyle/>
          <a:p>
            <a:pPr marL="990600" lvl="1" indent="-533400" algn="just">
              <a:lnSpc>
                <a:spcPct val="90000"/>
              </a:lnSpc>
              <a:buFontTx/>
              <a:buAutoNum type="arabicPeriod" startAt="4"/>
            </a:pPr>
            <a:r>
              <a:rPr lang="en-US" sz="3200" b="1" dirty="0" err="1" smtClean="0">
                <a:latin typeface="Times New Roman" pitchFamily="18" charset="0"/>
                <a:cs typeface="Times New Roman" pitchFamily="18" charset="0"/>
              </a:rPr>
              <a:t>Sử</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dụng</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quả</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xét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nghiệm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bổ</a:t>
            </a:r>
            <a:r>
              <a:rPr lang="en-US" sz="3200" b="1" dirty="0" smtClean="0">
                <a:latin typeface="Times New Roman" pitchFamily="18" charset="0"/>
                <a:cs typeface="Times New Roman" pitchFamily="18" charset="0"/>
              </a:rPr>
              <a:t> sung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kết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luận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chuyên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môn</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do </a:t>
            </a:r>
            <a:r>
              <a:rPr lang="en-US" sz="3200" dirty="0" err="1" smtClean="0">
                <a:latin typeface="Times New Roman" pitchFamily="18" charset="0"/>
                <a:cs typeface="Times New Roman" pitchFamily="18" charset="0"/>
              </a:rPr>
              <a:t>tổ</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a:t>
            </a:r>
          </a:p>
          <a:p>
            <a:pPr marL="990600" lvl="1" indent="-533400" algn="just">
              <a:lnSpc>
                <a:spcPct val="90000"/>
              </a:lnSpc>
              <a:buFontTx/>
              <a:buAutoNum type="arabicPeriod" startAt="4"/>
            </a:pPr>
            <a:r>
              <a:rPr lang="en-US" sz="3200" b="1" dirty="0" err="1" smtClean="0">
                <a:latin typeface="Times New Roman" pitchFamily="18" charset="0"/>
                <a:cs typeface="Times New Roman" pitchFamily="18" charset="0"/>
              </a:rPr>
              <a:t>Độc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lập</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đưa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ra</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kết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luận</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a:t>
            </a:r>
          </a:p>
          <a:p>
            <a:pPr marL="990600" lvl="1" indent="-533400" algn="just">
              <a:lnSpc>
                <a:spcPct val="90000"/>
              </a:lnSpc>
              <a:buFontTx/>
              <a:buAutoNum type="arabicPeriod" startAt="4"/>
            </a:pPr>
            <a:r>
              <a:rPr lang="en-US" sz="3200" b="1" dirty="0" err="1" smtClean="0">
                <a:solidFill>
                  <a:srgbClr val="FF0000"/>
                </a:solidFill>
                <a:latin typeface="Times New Roman" pitchFamily="18" charset="0"/>
                <a:cs typeface="Times New Roman" pitchFamily="18" charset="0"/>
              </a:rPr>
              <a:t>Được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bảo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vệ</a:t>
            </a:r>
            <a:r>
              <a:rPr lang="en-US" sz="3200" b="1" dirty="0" smtClean="0">
                <a:solidFill>
                  <a:srgbClr val="FF0000"/>
                </a:solidFill>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dấu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dọa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tham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tụng</a:t>
            </a:r>
            <a:r>
              <a:rPr lang="en-US" sz="3200" dirty="0" smtClean="0">
                <a:latin typeface="Times New Roman" pitchFamily="18" charset="0"/>
                <a:cs typeface="Times New Roman" pitchFamily="18" charset="0"/>
              </a:rPr>
              <a:t>;</a:t>
            </a:r>
          </a:p>
          <a:p>
            <a:pPr marL="990600" lvl="1" indent="-533400" algn="just">
              <a:lnSpc>
                <a:spcPct val="90000"/>
              </a:lnSpc>
              <a:buFontTx/>
              <a:buAutoNum type="arabicPeriod" startAt="4"/>
            </a:pPr>
            <a:r>
              <a:rPr lang="en-US" sz="3200" dirty="0" err="1" smtClean="0">
                <a:latin typeface="Times New Roman" pitchFamily="18" charset="0"/>
                <a:cs typeface="Times New Roman" pitchFamily="18" charset="0"/>
              </a:rPr>
              <a:t>Được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trí</a:t>
            </a:r>
            <a:r>
              <a:rPr lang="en-US" sz="3200" dirty="0" smtClean="0">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vị</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trí</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phù</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hợp</a:t>
            </a:r>
            <a:r>
              <a:rPr lang="en-US" sz="3200" b="1" dirty="0" smtClean="0">
                <a:solidFill>
                  <a:srgbClr val="FF0000"/>
                </a:solidFill>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tòa</a:t>
            </a:r>
            <a:endParaRPr lang="en-US" sz="3200" dirty="0" smtClean="0">
              <a:latin typeface="Times New Roman" pitchFamily="18" charset="0"/>
              <a:cs typeface="Times New Roman" pitchFamily="18" charset="0"/>
            </a:endParaRPr>
          </a:p>
          <a:p>
            <a:pPr marL="990600" lvl="1" indent="-533400" algn="just">
              <a:lnSpc>
                <a:spcPct val="90000"/>
              </a:lnSpc>
              <a:buFontTx/>
              <a:buAutoNum type="arabicPeriod" startAt="4"/>
            </a:pPr>
            <a:r>
              <a:rPr lang="en-US" sz="3200" dirty="0" err="1" smtClean="0">
                <a:latin typeface="Times New Roman" pitchFamily="18" charset="0"/>
                <a:cs typeface="Times New Roman" pitchFamily="18" charset="0"/>
              </a:rPr>
              <a:t>Được</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hưởng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thù</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lao</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bồi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dưỡng</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pháp</a:t>
            </a:r>
            <a:r>
              <a:rPr lang="en-US" sz="3200" dirty="0" smtClean="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30710244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NGHĨA VỤ CỦA NGƯỜI GĐTP</a:t>
            </a:r>
            <a:endParaRPr lang="en-US" dirty="0"/>
          </a:p>
        </p:txBody>
      </p:sp>
      <p:sp>
        <p:nvSpPr>
          <p:cNvPr id="3" name="Content Placeholder 2"/>
          <p:cNvSpPr>
            <a:spLocks noGrp="1"/>
          </p:cNvSpPr>
          <p:nvPr>
            <p:ph idx="1"/>
          </p:nvPr>
        </p:nvSpPr>
        <p:spPr>
          <a:xfrm>
            <a:off x="457200" y="1676400"/>
            <a:ext cx="8229600" cy="4525963"/>
          </a:xfrm>
        </p:spPr>
        <p:txBody>
          <a:bodyPr/>
          <a:lstStyle/>
          <a:p>
            <a:pPr marL="609600" indent="-609600" algn="just">
              <a:lnSpc>
                <a:spcPct val="90000"/>
              </a:lnSpc>
              <a:buFontTx/>
              <a:buAutoNum type="arabicPeriod"/>
            </a:pPr>
            <a:r>
              <a:rPr lang="en-US" dirty="0" err="1" smtClean="0">
                <a:latin typeface="Times New Roman" pitchFamily="18" charset="0"/>
                <a:cs typeface="Times New Roman" pitchFamily="18" charset="0"/>
              </a:rPr>
              <a:t>Tuân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tắc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Lập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mẫu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17249079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NGHĨA VỤ CỦA NGƯỜI GĐTP</a:t>
            </a:r>
            <a:endParaRPr lang="en-US" dirty="0"/>
          </a:p>
        </p:txBody>
      </p:sp>
      <p:sp>
        <p:nvSpPr>
          <p:cNvPr id="3" name="Content Placeholder 2"/>
          <p:cNvSpPr>
            <a:spLocks noGrp="1"/>
          </p:cNvSpPr>
          <p:nvPr>
            <p:ph idx="1"/>
          </p:nvPr>
        </p:nvSpPr>
        <p:spPr/>
        <p:txBody>
          <a:bodyPr/>
          <a:lstStyle/>
          <a:p>
            <a:pPr marL="609600" indent="-609600">
              <a:lnSpc>
                <a:spcPct val="90000"/>
              </a:lnSpc>
              <a:buFontTx/>
              <a:buAutoNum type="arabicPeriod" startAt="6"/>
            </a:pPr>
            <a:r>
              <a:rPr lang="en-US" dirty="0" err="1" smtClean="0">
                <a:latin typeface="Times New Roman" pitchFamily="18" charset="0"/>
                <a:cs typeface="Times New Roman" pitchFamily="18" charset="0"/>
              </a:rPr>
              <a:t>Giữ</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tin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nSpc>
                <a:spcPct val="90000"/>
              </a:lnSpc>
              <a:buFontTx/>
              <a:buAutoNum type="arabicPeriod" startAt="6"/>
            </a:pP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p>
          <a:p>
            <a:pPr marL="609600" indent="-609600">
              <a:lnSpc>
                <a:spcPct val="90000"/>
              </a:lnSpc>
              <a:buFontTx/>
              <a:buAutoNum type="arabicPeriod" startAt="6"/>
            </a:pP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cố</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8496429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TRƯNG CẦU GIÁM ĐỊNH (Đ205 TTHS</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Quyết</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mẫu</a:t>
            </a:r>
            <a:r>
              <a:rPr lang="en-US" dirty="0">
                <a:latin typeface="Times New Roman" pitchFamily="18" charset="0"/>
                <a:cs typeface="Times New Roman" pitchFamily="18" charset="0"/>
              </a:rPr>
              <a:t> so </a:t>
            </a:r>
            <a:r>
              <a:rPr lang="en-US" dirty="0" err="1">
                <a:latin typeface="Times New Roman" pitchFamily="18" charset="0"/>
                <a:cs typeface="Times New Roman" pitchFamily="18" charset="0"/>
              </a:rPr>
              <a:t>sánh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gửi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kèm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đ)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e)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7697368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TRƯNG CẦU GIÁM ĐỊNH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447800"/>
            <a:ext cx="8534400" cy="4678363"/>
          </a:xfrm>
        </p:spPr>
        <p:txBody>
          <a:bodyPr/>
          <a:lstStyle/>
          <a:p>
            <a:pPr marL="0" indent="0" algn="just">
              <a:buNone/>
            </a:pPr>
            <a:r>
              <a:rPr lang="en-US" dirty="0"/>
              <a:t>2.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hạn</a:t>
            </a:r>
            <a:r>
              <a:rPr lang="en-US" sz="3600" dirty="0">
                <a:latin typeface="Times New Roman" pitchFamily="18" charset="0"/>
                <a:cs typeface="Times New Roman" pitchFamily="18" charset="0"/>
              </a:rPr>
              <a:t> 24 </a:t>
            </a:r>
            <a:r>
              <a:rPr lang="en-US" sz="3600" dirty="0" err="1">
                <a:latin typeface="Times New Roman" pitchFamily="18" charset="0"/>
                <a:cs typeface="Times New Roman" pitchFamily="18" charset="0"/>
              </a:rPr>
              <a:t>giờ</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ra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phải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hoặc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gửi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hồ</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tượng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tổ</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thực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gửi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kiểm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thẩm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quyền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thực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hành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quyền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kiểm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điều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tra</a:t>
            </a:r>
            <a:r>
              <a:rPr lang="en-US" sz="3600" dirty="0">
                <a:latin typeface="Times New Roman" pitchFamily="18" charset="0"/>
                <a:cs typeface="Times New Roman" pitchFamily="18" charset="0"/>
              </a:rPr>
              <a:t>.</a:t>
            </a:r>
          </a:p>
          <a:p>
            <a:pPr marL="0" indent="0">
              <a:buNone/>
            </a:pPr>
            <a:endParaRPr lang="en-US" sz="3600" dirty="0"/>
          </a:p>
        </p:txBody>
      </p:sp>
    </p:spTree>
    <p:extLst>
      <p:ext uri="{BB962C8B-B14F-4D97-AF65-F5344CB8AC3E}">
        <p14:creationId xmlns:p14="http://schemas.microsoft.com/office/powerpoint/2010/main" val="12094497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err="1">
                <a:latin typeface="Times New Roman" pitchFamily="18" charset="0"/>
                <a:cs typeface="Times New Roman" pitchFamily="18" charset="0"/>
              </a:rPr>
              <a:t>Quyền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nghĩa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vụ</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người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trưng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cầu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giám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tư</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pháp</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dirty="0" smtClean="0"/>
              <a:t>1</a:t>
            </a:r>
            <a:r>
              <a:rPr lang="en-US" dirty="0"/>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4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2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25161869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5791200"/>
          </a:xfrm>
        </p:spPr>
        <p:txBody>
          <a:bodyPr>
            <a:normAutofit fontScale="92500" lnSpcReduction="20000"/>
          </a:bodyPr>
          <a:lstStyle/>
          <a:p>
            <a:pPr marL="0" indent="0" algn="just">
              <a:buNone/>
            </a:pPr>
            <a:r>
              <a:rPr lang="en-US" dirty="0">
                <a:latin typeface="Times New Roman" pitchFamily="18" charset="0"/>
                <a:cs typeface="Times New Roman" pitchFamily="18" charset="0"/>
              </a:rPr>
              <a:t>2.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smtClean="0">
                <a:solidFill>
                  <a:srgbClr val="FF0000"/>
                </a:solidFill>
                <a:latin typeface="Times New Roman" pitchFamily="18" charset="0"/>
                <a:cs typeface="Times New Roman" pitchFamily="18" charset="0"/>
              </a:rPr>
              <a:t>Xác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rõ</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lĩnh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Lựa</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chọn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phù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b) Ra </a:t>
            </a:r>
            <a:r>
              <a:rPr lang="en-US" dirty="0" err="1">
                <a:latin typeface="Times New Roman" pitchFamily="18" charset="0"/>
                <a:cs typeface="Times New Roman" pitchFamily="18" charset="0"/>
              </a:rPr>
              <a:t>quyết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văn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bản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b="1" dirty="0" err="1">
                <a:latin typeface="Times New Roman" pitchFamily="18" charset="0"/>
                <a:cs typeface="Times New Roman" pitchFamily="18" charset="0"/>
              </a:rPr>
              <a:t>Cung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cấp</a:t>
            </a:r>
            <a:r>
              <a:rPr lang="en-US" b="1" dirty="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đầy</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đủ</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kịp</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thời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và</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chịu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trách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nhiệm</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trước</a:t>
            </a:r>
            <a:r>
              <a:rPr lang="en-US" dirty="0" smtClean="0">
                <a:solidFill>
                  <a:srgbClr val="FF0000"/>
                </a:solidFill>
                <a:latin typeface="Times New Roman" pitchFamily="18" charset="0"/>
                <a:cs typeface="Times New Roman" pitchFamily="18" charset="0"/>
              </a:rPr>
              <a:t> PL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tin,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mẫu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vật</a:t>
            </a:r>
            <a:r>
              <a:rPr lang="en-US" dirty="0" smtClean="0">
                <a:solidFill>
                  <a:srgbClr val="FF0000"/>
                </a:solidFill>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nội</a:t>
            </a:r>
            <a:r>
              <a:rPr lang="en-US" dirty="0" smtClean="0">
                <a:solidFill>
                  <a:srgbClr val="FF0000"/>
                </a:solidFill>
                <a:latin typeface="Times New Roman" pitchFamily="18" charset="0"/>
                <a:cs typeface="Times New Roman" pitchFamily="18" charset="0"/>
              </a:rPr>
              <a:t> dung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d) </a:t>
            </a:r>
            <a:r>
              <a:rPr lang="en-US" b="1" dirty="0" err="1">
                <a:latin typeface="Times New Roman" pitchFamily="18" charset="0"/>
                <a:cs typeface="Times New Roman" pitchFamily="18" charset="0"/>
              </a:rPr>
              <a:t>Tạm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ứng</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thanh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toán</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đ) </a:t>
            </a:r>
            <a:r>
              <a:rPr lang="en-US" b="1" dirty="0" err="1" smtClean="0">
                <a:solidFill>
                  <a:srgbClr val="FF0000"/>
                </a:solidFill>
                <a:latin typeface="Times New Roman" pitchFamily="18" charset="0"/>
                <a:cs typeface="Times New Roman" pitchFamily="18" charset="0"/>
              </a:rPr>
              <a:t>Thực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hiện</a:t>
            </a:r>
            <a:r>
              <a:rPr lang="en-US" b="1" dirty="0" smtClean="0">
                <a:solidFill>
                  <a:srgbClr val="FF0000"/>
                </a:solidFill>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đề</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nghị</a:t>
            </a:r>
            <a:r>
              <a:rPr lang="en-US" b="1" dirty="0" smtClean="0">
                <a:solidFill>
                  <a:srgbClr val="FF0000"/>
                </a:solidFill>
                <a:latin typeface="Times New Roman" pitchFamily="18" charset="0"/>
                <a:cs typeface="Times New Roman" pitchFamily="18" charset="0"/>
              </a:rPr>
              <a:t> </a:t>
            </a:r>
            <a:r>
              <a:rPr lang="en-US" dirty="0" err="1" smtClean="0">
                <a:latin typeface="Times New Roman" pitchFamily="18" charset="0"/>
                <a:cs typeface="Times New Roman" pitchFamily="18" charset="0"/>
              </a:rPr>
              <a:t>cq</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bảo</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vệ</a:t>
            </a:r>
            <a:r>
              <a:rPr lang="en-US" b="1" dirty="0" smtClean="0">
                <a:solidFill>
                  <a:srgbClr val="FF0000"/>
                </a:solidFill>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GĐ;</a:t>
            </a:r>
            <a:endParaRPr lang="en-US" dirty="0">
              <a:latin typeface="Times New Roman" pitchFamily="18" charset="0"/>
              <a:cs typeface="Times New Roman" pitchFamily="18" charset="0"/>
            </a:endParaRPr>
          </a:p>
          <a:p>
            <a:pPr algn="just"/>
            <a:endParaRPr lang="en-US" dirty="0"/>
          </a:p>
        </p:txBody>
      </p:sp>
    </p:spTree>
    <p:extLst>
      <p:ext uri="{BB962C8B-B14F-4D97-AF65-F5344CB8AC3E}">
        <p14:creationId xmlns:p14="http://schemas.microsoft.com/office/powerpoint/2010/main" val="25692054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atin typeface="Times New Roman" pitchFamily="18" charset="0"/>
                <a:cs typeface="Times New Roman" pitchFamily="18" charset="0"/>
              </a:rPr>
              <a:t>YÊU CẦU GIÁM ĐỊNH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06963"/>
          </a:xfrm>
        </p:spPr>
        <p:txBody>
          <a:bodyPr>
            <a:normAutofit fontScale="92500" lnSpcReduction="20000"/>
          </a:bodyPr>
          <a:lstStyle/>
          <a:p>
            <a:pPr algn="just"/>
            <a:r>
              <a:rPr lang="en-US" i="1" dirty="0" err="1">
                <a:latin typeface="Times New Roman" pitchFamily="18" charset="0"/>
                <a:cs typeface="Times New Roman" pitchFamily="18" charset="0"/>
              </a:rPr>
              <a:t>Người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yêu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cầu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giám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gồm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can,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cáo</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8610843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err="1">
                <a:latin typeface="Times New Roman" pitchFamily="18" charset="0"/>
                <a:cs typeface="Times New Roman" pitchFamily="18" charset="0"/>
              </a:rPr>
              <a:t>Quyền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nghĩa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vụ</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người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yêu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cầu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giám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tư</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pháp</a:t>
            </a:r>
            <a:r>
              <a:rPr lang="en-US" dirty="0"/>
              <a:t/>
            </a:r>
            <a:br>
              <a:rPr lang="en-US" dirty="0"/>
            </a:br>
            <a:endParaRPr lang="en-US" dirty="0"/>
          </a:p>
        </p:txBody>
      </p:sp>
      <p:sp>
        <p:nvSpPr>
          <p:cNvPr id="3" name="Content Placeholder 2"/>
          <p:cNvSpPr>
            <a:spLocks noGrp="1"/>
          </p:cNvSpPr>
          <p:nvPr>
            <p:ph idx="1"/>
          </p:nvPr>
        </p:nvSpPr>
        <p:spPr>
          <a:xfrm>
            <a:off x="228600" y="1447800"/>
            <a:ext cx="8686800" cy="4876800"/>
          </a:xfrm>
        </p:spPr>
        <p:txBody>
          <a:bodyPr>
            <a:normAutofit lnSpcReduction="10000"/>
          </a:bodyPr>
          <a:lstStyle/>
          <a:p>
            <a:pPr marL="0" indent="0" algn="just">
              <a:buNone/>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gửi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07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150892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mtClean="0">
                <a:latin typeface="Times New Roman" pitchFamily="18" charset="0"/>
                <a:cs typeface="Times New Roman" pitchFamily="18" charset="0"/>
              </a:rPr>
              <a:t>Về trưng cầu giám định (Đ25)</a:t>
            </a: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marL="0" indent="0" algn="just">
              <a:buNone/>
            </a:pPr>
            <a:r>
              <a:rPr lang="en-US" sz="2200">
                <a:latin typeface="Times New Roman" pitchFamily="18" charset="0"/>
                <a:cs typeface="Times New Roman" pitchFamily="18" charset="0"/>
              </a:rPr>
              <a:t>4. </a:t>
            </a:r>
            <a:r>
              <a:rPr lang="en-US" sz="2200" smtClean="0">
                <a:latin typeface="Times New Roman" pitchFamily="18" charset="0"/>
                <a:cs typeface="Times New Roman" pitchFamily="18" charset="0"/>
              </a:rPr>
              <a:t>Trao đổi, thống nhất với Tổ chức, cá nhân dự kiến trưng cầu trước khi trưng cầu giám định.</a:t>
            </a:r>
            <a:endParaRPr lang="en-US" sz="2200">
              <a:latin typeface="Times New Roman" pitchFamily="18" charset="0"/>
              <a:cs typeface="Times New Roman" pitchFamily="18" charset="0"/>
            </a:endParaRPr>
          </a:p>
          <a:p>
            <a:pPr marL="0" indent="0" algn="just">
              <a:buNone/>
            </a:pPr>
            <a:r>
              <a:rPr lang="en-US" sz="2200">
                <a:latin typeface="Times New Roman" pitchFamily="18" charset="0"/>
                <a:cs typeface="Times New Roman" pitchFamily="18" charset="0"/>
              </a:rPr>
              <a:t>5. </a:t>
            </a:r>
            <a:r>
              <a:rPr lang="en-US" sz="2200" smtClean="0">
                <a:latin typeface="Times New Roman" pitchFamily="18" charset="0"/>
                <a:cs typeface="Times New Roman" pitchFamily="18" charset="0"/>
              </a:rPr>
              <a:t>Trưng cầu giám định trong t</a:t>
            </a:r>
            <a:r>
              <a:rPr lang="x-none" sz="2200" smtClean="0">
                <a:latin typeface="Times New Roman" pitchFamily="18" charset="0"/>
                <a:cs typeface="Times New Roman" pitchFamily="18" charset="0"/>
              </a:rPr>
              <a:t>rường </a:t>
            </a:r>
            <a:r>
              <a:rPr lang="x-none" sz="2200">
                <a:latin typeface="Times New Roman" pitchFamily="18" charset="0"/>
                <a:cs typeface="Times New Roman" pitchFamily="18" charset="0"/>
              </a:rPr>
              <a:t>hợp các nội dung giám định liên quan đến nhiều lĩnh vực chuyên môn có quan hệ mật thiết với nhau, thuộc trách nhiệm của nhiều tổ </a:t>
            </a:r>
            <a:r>
              <a:rPr lang="x-none" sz="2200" smtClean="0">
                <a:latin typeface="Times New Roman" pitchFamily="18" charset="0"/>
                <a:cs typeface="Times New Roman" pitchFamily="18" charset="0"/>
              </a:rPr>
              <a:t>chức</a:t>
            </a:r>
            <a:r>
              <a:rPr lang="en-US" sz="2200" smtClean="0">
                <a:latin typeface="Times New Roman" pitchFamily="18" charset="0"/>
                <a:cs typeface="Times New Roman" pitchFamily="18" charset="0"/>
              </a:rPr>
              <a:t>: </a:t>
            </a:r>
            <a:r>
              <a:rPr lang="x-none" sz="2200" smtClean="0">
                <a:latin typeface="Times New Roman" pitchFamily="18" charset="0"/>
                <a:cs typeface="Times New Roman" pitchFamily="18" charset="0"/>
              </a:rPr>
              <a:t>xác </a:t>
            </a:r>
            <a:r>
              <a:rPr lang="x-none" sz="2200">
                <a:latin typeface="Times New Roman" pitchFamily="18" charset="0"/>
                <a:cs typeface="Times New Roman" pitchFamily="18" charset="0"/>
              </a:rPr>
              <a:t>định tổ chức chủ trì và tổ chức phối hợp trong việc thực hiện giám định.</a:t>
            </a:r>
            <a:endParaRPr lang="en-US" sz="2200">
              <a:latin typeface="Times New Roman" pitchFamily="18" charset="0"/>
              <a:cs typeface="Times New Roman" pitchFamily="18" charset="0"/>
            </a:endParaRPr>
          </a:p>
          <a:p>
            <a:pPr marL="0" indent="0" algn="just">
              <a:buNone/>
            </a:pPr>
            <a:r>
              <a:rPr lang="x-none" sz="2200">
                <a:latin typeface="Times New Roman" pitchFamily="18" charset="0"/>
                <a:cs typeface="Times New Roman" pitchFamily="18" charset="0"/>
              </a:rPr>
              <a:t>Tổ chức chủ trì có trách nhiệm làm đầu mối tổ chức triển khai việc giám định chung và thực hiện giám định phần nội dung chuyên môn của mình.</a:t>
            </a:r>
            <a:endParaRPr lang="en-US" sz="2200">
              <a:latin typeface="Times New Roman" pitchFamily="18" charset="0"/>
              <a:cs typeface="Times New Roman" pitchFamily="18" charset="0"/>
            </a:endParaRPr>
          </a:p>
          <a:p>
            <a:pPr marL="0" indent="0" algn="just">
              <a:buNone/>
            </a:pPr>
            <a:r>
              <a:rPr lang="x-none" sz="2200" smtClean="0">
                <a:latin typeface="Times New Roman" pitchFamily="18" charset="0"/>
                <a:cs typeface="Times New Roman" pitchFamily="18" charset="0"/>
              </a:rPr>
              <a:t>Việc </a:t>
            </a:r>
            <a:r>
              <a:rPr lang="x-none" sz="2200">
                <a:latin typeface="Times New Roman" pitchFamily="18" charset="0"/>
                <a:cs typeface="Times New Roman" pitchFamily="18" charset="0"/>
              </a:rPr>
              <a:t>giám định trong trường hợp này được thực hiện theo hình thức giám định tập thể thuộc nhiều lĩnh vực chuyên môn khác nhau quy định tại khoản </a:t>
            </a:r>
            <a:r>
              <a:rPr lang="vi-VN" sz="2200">
                <a:latin typeface="Times New Roman" pitchFamily="18" charset="0"/>
                <a:cs typeface="Times New Roman" pitchFamily="18" charset="0"/>
              </a:rPr>
              <a:t>3</a:t>
            </a:r>
            <a:r>
              <a:rPr lang="x-none" sz="2200">
                <a:latin typeface="Times New Roman" pitchFamily="18" charset="0"/>
                <a:cs typeface="Times New Roman" pitchFamily="18" charset="0"/>
              </a:rPr>
              <a:t> Điều 28 của Luật này.</a:t>
            </a:r>
            <a:endParaRPr lang="en-US" sz="2200">
              <a:latin typeface="Times New Roman" pitchFamily="18" charset="0"/>
              <a:cs typeface="Times New Roman" pitchFamily="18" charset="0"/>
            </a:endParaRPr>
          </a:p>
          <a:p>
            <a:pPr marL="0" indent="0" algn="just">
              <a:buNone/>
            </a:pPr>
            <a:r>
              <a:rPr lang="en-US" sz="2200" smtClean="0">
                <a:latin typeface="Times New Roman" pitchFamily="18" charset="0"/>
                <a:cs typeface="Times New Roman" pitchFamily="18" charset="0"/>
              </a:rPr>
              <a:t>Cơ </a:t>
            </a:r>
            <a:r>
              <a:rPr lang="en-US" sz="2200">
                <a:latin typeface="Times New Roman" pitchFamily="18" charset="0"/>
                <a:cs typeface="Times New Roman" pitchFamily="18" charset="0"/>
              </a:rPr>
              <a:t>quan có thẩm quyền tiến hành tố tụng, người có thẩm quyền tiến hành tố tụng chủ trì, phối hợp với tổ chức được trưng cầu để giải </a:t>
            </a:r>
            <a:r>
              <a:rPr lang="en-US" sz="2200" smtClean="0">
                <a:latin typeface="Times New Roman" pitchFamily="18" charset="0"/>
                <a:cs typeface="Times New Roman" pitchFamily="18" charset="0"/>
              </a:rPr>
              <a:t>quyết vướng mắc, khó khăn.</a:t>
            </a:r>
            <a:endParaRPr lang="en-US" sz="2200">
              <a:latin typeface="Times New Roman" pitchFamily="18" charset="0"/>
              <a:cs typeface="Times New Roman" pitchFamily="18" charset="0"/>
            </a:endParaRPr>
          </a:p>
          <a:p>
            <a:pPr marL="0" indent="0">
              <a:buNone/>
            </a:pPr>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25282688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marL="0" indent="0" algn="just">
              <a:buNone/>
            </a:pPr>
            <a:r>
              <a:rPr lang="en-US" dirty="0">
                <a:latin typeface="Times New Roman" pitchFamily="18" charset="0"/>
                <a:cs typeface="Times New Roman" pitchFamily="18" charset="0"/>
              </a:rPr>
              <a:t>2.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thỏa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tòa</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bổ</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sung</a:t>
            </a:r>
            <a:endParaRPr lang="en-US" dirty="0"/>
          </a:p>
        </p:txBody>
      </p:sp>
    </p:spTree>
    <p:extLst>
      <p:ext uri="{BB962C8B-B14F-4D97-AF65-F5344CB8AC3E}">
        <p14:creationId xmlns:p14="http://schemas.microsoft.com/office/powerpoint/2010/main" val="41422550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96000"/>
          </a:xfrm>
        </p:spPr>
        <p:txBody>
          <a:bodyPr>
            <a:normAutofit lnSpcReduction="10000"/>
          </a:bodyPr>
          <a:lstStyle/>
          <a:p>
            <a:pPr marL="0" indent="0" algn="just">
              <a:buNone/>
            </a:pPr>
            <a:r>
              <a:rPr lang="en-US" b="1" dirty="0">
                <a:latin typeface="Times New Roman" pitchFamily="18" charset="0"/>
                <a:cs typeface="Times New Roman" pitchFamily="18" charset="0"/>
              </a:rPr>
              <a:t>3</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Cung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chịu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cấp</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Nộp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b="1" dirty="0">
                <a:latin typeface="Times New Roman" pitchFamily="18" charset="0"/>
                <a:cs typeface="Times New Roman" pitchFamily="18" charset="0"/>
              </a:rPr>
              <a:t>4</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9915287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Autofit/>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err="1" smtClean="0">
                <a:latin typeface="Times New Roman" pitchFamily="18" charset="0"/>
                <a:cs typeface="Times New Roman" pitchFamily="18" charset="0"/>
              </a:rPr>
              <a:t>Đánh</a:t>
            </a:r>
            <a:r>
              <a:rPr lang="en-US" sz="3600" b="1" dirty="0" smtClean="0">
                <a:latin typeface="Times New Roman" pitchFamily="18" charset="0"/>
                <a:cs typeface="Times New Roman" pitchFamily="18" charset="0"/>
              </a:rPr>
              <a:t> </a:t>
            </a:r>
            <a:r>
              <a:rPr lang="en-US" sz="3600" b="1" dirty="0" err="1">
                <a:latin typeface="Times New Roman" pitchFamily="18" charset="0"/>
                <a:cs typeface="Times New Roman" pitchFamily="18" charset="0"/>
              </a:rPr>
              <a:t>giá</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sử</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dụng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kết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luận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giám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305800" cy="4754563"/>
          </a:xfrm>
        </p:spPr>
        <p:txBody>
          <a:bodyPr>
            <a:normAutofit fontScale="92500" lnSpcReduction="20000"/>
          </a:bodyPr>
          <a:lstStyle/>
          <a:p>
            <a:pPr marL="0" indent="0" algn="just">
              <a:buNone/>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toàn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p>
          <a:p>
            <a:pPr marL="0" indent="0" algn="just">
              <a:buNone/>
            </a:pPr>
            <a:r>
              <a:rPr lang="en-US" dirty="0">
                <a:latin typeface="Times New Roman" pitchFamily="18" charset="0"/>
                <a:cs typeface="Times New Roman" pitchFamily="18" charset="0"/>
              </a:rPr>
              <a:t>2.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rõ</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rõ</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val="8077142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34400" cy="5440363"/>
          </a:xfrm>
        </p:spPr>
        <p:txBody>
          <a:bodyPr>
            <a:normAutofit fontScale="92500" lnSpcReduction="10000"/>
          </a:bodyPr>
          <a:lstStyle/>
          <a:p>
            <a:pPr marL="0" indent="0" algn="just">
              <a:buNone/>
            </a:pPr>
            <a:r>
              <a:rPr lang="en-US" dirty="0">
                <a:latin typeface="Times New Roman" pitchFamily="18" charset="0"/>
                <a:cs typeface="Times New Roman" pitchFamily="18" charset="0"/>
              </a:rPr>
              <a:t>3.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vấn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b="1" dirty="0" err="1">
                <a:latin typeface="Times New Roman" pitchFamily="18" charset="0"/>
                <a:cs typeface="Times New Roman" pitchFamily="18" charset="0"/>
              </a:rPr>
              <a:t>Trình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độ</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chuyên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khả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năng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nghiệp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vụ</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b="1" dirty="0" err="1">
                <a:latin typeface="Times New Roman" pitchFamily="18" charset="0"/>
                <a:cs typeface="Times New Roman" pitchFamily="18" charset="0"/>
              </a:rPr>
              <a:t>Phương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pháp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trình</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b="1" dirty="0" err="1">
                <a:latin typeface="Times New Roman" pitchFamily="18" charset="0"/>
                <a:cs typeface="Times New Roman" pitchFamily="18" charset="0"/>
              </a:rPr>
              <a:t>Trang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thiết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bị</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phương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độc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lập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khách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8353771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5715000"/>
          </a:xfrm>
        </p:spPr>
        <p:txBody>
          <a:bodyPr>
            <a:normAutofit fontScale="92500" lnSpcReduction="20000"/>
          </a:bodyPr>
          <a:lstStyle/>
          <a:p>
            <a:pPr marL="0" indent="0" algn="just">
              <a:buNone/>
            </a:pPr>
            <a:r>
              <a:rPr lang="en-US" dirty="0">
                <a:latin typeface="Times New Roman" pitchFamily="18" charset="0"/>
                <a:cs typeface="Times New Roman" pitchFamily="18" charset="0"/>
              </a:rPr>
              <a:t>4.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minh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85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mẫu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thuẫn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giữa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vấn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5.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nhiệm</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bồi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dưỡng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trú</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hoàn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4389832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211266777"/>
              </p:ext>
            </p:extLst>
          </p:nvPr>
        </p:nvGraphicFramePr>
        <p:xfrm>
          <a:off x="152400" y="152400"/>
          <a:ext cx="8763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7210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TỔ CHỨC GIÁM ĐỊNH TƯ PHÁP</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Tổ</a:t>
            </a:r>
            <a:r>
              <a:rPr lang="en-US" dirty="0" smtClean="0"/>
              <a:t> </a:t>
            </a:r>
            <a:r>
              <a:rPr lang="en-US" dirty="0" err="1" smtClean="0"/>
              <a:t>chức</a:t>
            </a:r>
            <a:r>
              <a:rPr lang="en-US" dirty="0" smtClean="0"/>
              <a:t> </a:t>
            </a:r>
            <a:r>
              <a:rPr lang="en-US" dirty="0" err="1" smtClean="0"/>
              <a:t>giám</a:t>
            </a:r>
            <a:r>
              <a:rPr lang="en-US" dirty="0" smtClean="0"/>
              <a:t> </a:t>
            </a:r>
            <a:r>
              <a:rPr lang="en-US" dirty="0" err="1" smtClean="0"/>
              <a:t>định</a:t>
            </a:r>
            <a:r>
              <a:rPr lang="en-US" dirty="0" smtClean="0"/>
              <a:t> </a:t>
            </a:r>
            <a:r>
              <a:rPr lang="en-US" dirty="0" err="1" smtClean="0"/>
              <a:t>tư</a:t>
            </a:r>
            <a:r>
              <a:rPr lang="en-US" dirty="0" smtClean="0"/>
              <a:t> </a:t>
            </a:r>
            <a:r>
              <a:rPr lang="en-US" dirty="0" err="1" smtClean="0"/>
              <a:t>pháp</a:t>
            </a:r>
            <a:r>
              <a:rPr lang="en-US" dirty="0" smtClean="0"/>
              <a:t> </a:t>
            </a:r>
            <a:r>
              <a:rPr lang="en-US" dirty="0" err="1" smtClean="0"/>
              <a:t>công</a:t>
            </a:r>
            <a:r>
              <a:rPr lang="en-US" dirty="0" smtClean="0"/>
              <a:t> </a:t>
            </a:r>
            <a:r>
              <a:rPr lang="en-US" dirty="0" err="1" smtClean="0"/>
              <a:t>lập</a:t>
            </a:r>
            <a:endParaRPr lang="en-US" dirty="0" smtClean="0"/>
          </a:p>
          <a:p>
            <a:pPr>
              <a:buFontTx/>
              <a:buChar char="-"/>
            </a:pPr>
            <a:r>
              <a:rPr lang="en-US" dirty="0" err="1" smtClean="0"/>
              <a:t>Pháp</a:t>
            </a:r>
            <a:r>
              <a:rPr lang="en-US" dirty="0" smtClean="0"/>
              <a:t> y: </a:t>
            </a:r>
            <a:r>
              <a:rPr lang="en-US" dirty="0" err="1" smtClean="0"/>
              <a:t>Viện</a:t>
            </a:r>
            <a:r>
              <a:rPr lang="en-US" dirty="0" smtClean="0"/>
              <a:t> </a:t>
            </a:r>
            <a:r>
              <a:rPr lang="en-US" dirty="0" err="1" smtClean="0"/>
              <a:t>Pháp</a:t>
            </a:r>
            <a:r>
              <a:rPr lang="en-US" dirty="0" smtClean="0"/>
              <a:t> y </a:t>
            </a:r>
            <a:r>
              <a:rPr lang="en-US" dirty="0" err="1" smtClean="0"/>
              <a:t>quốc</a:t>
            </a:r>
            <a:r>
              <a:rPr lang="en-US" dirty="0" smtClean="0"/>
              <a:t> </a:t>
            </a:r>
            <a:r>
              <a:rPr lang="en-US" dirty="0" err="1" smtClean="0"/>
              <a:t>gia</a:t>
            </a:r>
            <a:r>
              <a:rPr lang="en-US" dirty="0" smtClean="0"/>
              <a:t> </a:t>
            </a:r>
            <a:r>
              <a:rPr lang="en-US" dirty="0" err="1" smtClean="0"/>
              <a:t>và</a:t>
            </a:r>
            <a:r>
              <a:rPr lang="en-US" dirty="0" smtClean="0"/>
              <a:t> TTPY </a:t>
            </a:r>
            <a:r>
              <a:rPr lang="en-US" dirty="0" err="1" smtClean="0"/>
              <a:t>cấp</a:t>
            </a:r>
            <a:r>
              <a:rPr lang="en-US" dirty="0" smtClean="0"/>
              <a:t> </a:t>
            </a:r>
            <a:r>
              <a:rPr lang="en-US" dirty="0" err="1" smtClean="0"/>
              <a:t>tỉnh</a:t>
            </a:r>
            <a:r>
              <a:rPr lang="en-US" dirty="0" smtClean="0"/>
              <a:t>;</a:t>
            </a:r>
          </a:p>
          <a:p>
            <a:pPr marL="0" indent="0">
              <a:buNone/>
            </a:pPr>
            <a:r>
              <a:rPr lang="en-US" dirty="0" err="1" smtClean="0"/>
              <a:t>Viện</a:t>
            </a:r>
            <a:r>
              <a:rPr lang="en-US" dirty="0" smtClean="0"/>
              <a:t> </a:t>
            </a:r>
            <a:r>
              <a:rPr lang="en-US" dirty="0" err="1" smtClean="0"/>
              <a:t>Pháp</a:t>
            </a:r>
            <a:r>
              <a:rPr lang="en-US" dirty="0" smtClean="0"/>
              <a:t> y </a:t>
            </a:r>
            <a:r>
              <a:rPr lang="en-US" dirty="0" err="1" smtClean="0"/>
              <a:t>quân</a:t>
            </a:r>
            <a:r>
              <a:rPr lang="en-US" dirty="0" smtClean="0"/>
              <a:t> </a:t>
            </a:r>
            <a:r>
              <a:rPr lang="en-US" dirty="0" err="1" smtClean="0"/>
              <a:t>đội</a:t>
            </a:r>
            <a:r>
              <a:rPr lang="en-US" dirty="0" smtClean="0"/>
              <a:t>, TTPY </a:t>
            </a:r>
            <a:r>
              <a:rPr lang="en-US" dirty="0" err="1" smtClean="0"/>
              <a:t>thuộc</a:t>
            </a:r>
            <a:r>
              <a:rPr lang="en-US" dirty="0" smtClean="0"/>
              <a:t> </a:t>
            </a:r>
            <a:r>
              <a:rPr lang="en-US" dirty="0" err="1" smtClean="0"/>
              <a:t>Viện</a:t>
            </a:r>
            <a:r>
              <a:rPr lang="en-US" dirty="0" smtClean="0"/>
              <a:t> KHHS.</a:t>
            </a:r>
          </a:p>
          <a:p>
            <a:pPr>
              <a:buFontTx/>
              <a:buChar char="-"/>
            </a:pPr>
            <a:r>
              <a:rPr lang="en-US" dirty="0" err="1" smtClean="0"/>
              <a:t>Pháp</a:t>
            </a:r>
            <a:r>
              <a:rPr lang="en-US" dirty="0" smtClean="0"/>
              <a:t> y </a:t>
            </a:r>
            <a:r>
              <a:rPr lang="en-US" dirty="0" err="1" smtClean="0"/>
              <a:t>tâm</a:t>
            </a:r>
            <a:r>
              <a:rPr lang="en-US" dirty="0" smtClean="0"/>
              <a:t> </a:t>
            </a:r>
            <a:r>
              <a:rPr lang="en-US" dirty="0" err="1" smtClean="0"/>
              <a:t>thần</a:t>
            </a:r>
            <a:r>
              <a:rPr lang="en-US" dirty="0" smtClean="0"/>
              <a:t>: TƯ </a:t>
            </a:r>
            <a:r>
              <a:rPr lang="en-US" dirty="0" err="1" smtClean="0"/>
              <a:t>và</a:t>
            </a:r>
            <a:r>
              <a:rPr lang="en-US" dirty="0" smtClean="0"/>
              <a:t> 5 </a:t>
            </a:r>
            <a:r>
              <a:rPr lang="en-US" dirty="0" err="1" smtClean="0"/>
              <a:t>Khu</a:t>
            </a:r>
            <a:r>
              <a:rPr lang="en-US" dirty="0" smtClean="0"/>
              <a:t> </a:t>
            </a:r>
            <a:r>
              <a:rPr lang="en-US" dirty="0" err="1" smtClean="0"/>
              <a:t>vực</a:t>
            </a:r>
            <a:endParaRPr lang="en-US" dirty="0" smtClean="0"/>
          </a:p>
          <a:p>
            <a:pPr>
              <a:buFontTx/>
              <a:buChar char="-"/>
            </a:pPr>
            <a:r>
              <a:rPr lang="en-US" dirty="0" err="1" smtClean="0"/>
              <a:t>Kỹ</a:t>
            </a:r>
            <a:r>
              <a:rPr lang="en-US" dirty="0" smtClean="0"/>
              <a:t> </a:t>
            </a:r>
            <a:r>
              <a:rPr lang="en-US" dirty="0" err="1" smtClean="0"/>
              <a:t>thuật</a:t>
            </a:r>
            <a:r>
              <a:rPr lang="en-US" dirty="0" smtClean="0"/>
              <a:t> </a:t>
            </a:r>
            <a:r>
              <a:rPr lang="en-US" dirty="0" err="1" smtClean="0"/>
              <a:t>hình</a:t>
            </a:r>
            <a:r>
              <a:rPr lang="en-US" dirty="0" smtClean="0"/>
              <a:t> </a:t>
            </a:r>
            <a:r>
              <a:rPr lang="en-US" dirty="0" err="1" smtClean="0"/>
              <a:t>sự</a:t>
            </a:r>
            <a:r>
              <a:rPr lang="en-US" dirty="0" smtClean="0"/>
              <a:t>: TƯ </a:t>
            </a:r>
            <a:r>
              <a:rPr lang="en-US" dirty="0" err="1" smtClean="0"/>
              <a:t>và</a:t>
            </a:r>
            <a:r>
              <a:rPr lang="en-US" dirty="0" smtClean="0"/>
              <a:t> </a:t>
            </a:r>
            <a:r>
              <a:rPr lang="en-US" dirty="0" err="1" smtClean="0"/>
              <a:t>cấp</a:t>
            </a:r>
            <a:r>
              <a:rPr lang="en-US" dirty="0" smtClean="0"/>
              <a:t> </a:t>
            </a:r>
            <a:r>
              <a:rPr lang="en-US" dirty="0" err="1" smtClean="0"/>
              <a:t>tỉnh</a:t>
            </a:r>
            <a:r>
              <a:rPr lang="en-US" dirty="0" smtClean="0"/>
              <a:t>.</a:t>
            </a:r>
          </a:p>
        </p:txBody>
      </p:sp>
    </p:spTree>
    <p:extLst>
      <p:ext uri="{BB962C8B-B14F-4D97-AF65-F5344CB8AC3E}">
        <p14:creationId xmlns:p14="http://schemas.microsoft.com/office/powerpoint/2010/main" val="39076638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52945"/>
          </a:xfrm>
        </p:spPr>
        <p:txBody>
          <a:bodyPr/>
          <a:lstStyle/>
          <a:p>
            <a:r>
              <a:rPr lang="en-US" dirty="0" err="1" smtClean="0">
                <a:latin typeface="Times New Roman" pitchFamily="18" charset="0"/>
                <a:cs typeface="Times New Roman" pitchFamily="18" charset="0"/>
              </a:rPr>
              <a:t>Hệ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y</a:t>
            </a:r>
            <a:endParaRPr lang="en-US" dirty="0">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3964240398"/>
              </p:ext>
            </p:extLst>
          </p:nvPr>
        </p:nvGraphicFramePr>
        <p:xfrm>
          <a:off x="533400" y="914400"/>
          <a:ext cx="80772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96714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876011"/>
          </a:xfrm>
        </p:spPr>
        <p:txBody>
          <a:bodyPr>
            <a:normAutofit/>
          </a:bodyPr>
          <a:lstStyle/>
          <a:p>
            <a:r>
              <a:rPr lang="en-US" dirty="0" err="1" smtClean="0">
                <a:latin typeface="Times New Roman" pitchFamily="18" charset="0"/>
                <a:cs typeface="Times New Roman" pitchFamily="18" charset="0"/>
              </a:rPr>
              <a:t>Hệ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y </a:t>
            </a:r>
            <a:r>
              <a:rPr lang="en-US" dirty="0" err="1" smtClean="0">
                <a:latin typeface="Times New Roman" pitchFamily="18" charset="0"/>
                <a:cs typeface="Times New Roman" pitchFamily="18" charset="0"/>
              </a:rPr>
              <a:t>tâm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thần</a:t>
            </a:r>
            <a:endParaRPr lang="en-US" dirty="0">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3375963991"/>
              </p:ext>
            </p:extLst>
          </p:nvPr>
        </p:nvGraphicFramePr>
        <p:xfrm>
          <a:off x="304800" y="1066800"/>
          <a:ext cx="8305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81255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err="1" smtClean="0"/>
              <a:t>Hệ</a:t>
            </a:r>
            <a:r>
              <a:rPr lang="en-US" dirty="0" smtClean="0"/>
              <a:t> </a:t>
            </a:r>
            <a:r>
              <a:rPr lang="en-US" dirty="0" err="1" smtClean="0"/>
              <a:t>thống</a:t>
            </a:r>
            <a:r>
              <a:rPr lang="en-US" dirty="0" smtClean="0"/>
              <a:t> </a:t>
            </a:r>
            <a:r>
              <a:rPr lang="en-US" dirty="0" err="1" smtClean="0"/>
              <a:t>kỹ</a:t>
            </a:r>
            <a:r>
              <a:rPr lang="en-US" dirty="0" smtClean="0"/>
              <a:t> </a:t>
            </a:r>
            <a:r>
              <a:rPr lang="en-US" dirty="0" err="1" smtClean="0"/>
              <a:t>thuật</a:t>
            </a:r>
            <a:r>
              <a:rPr lang="en-US" dirty="0" smtClean="0"/>
              <a:t> </a:t>
            </a:r>
            <a:r>
              <a:rPr lang="en-US" dirty="0" err="1" smtClean="0"/>
              <a:t>hình</a:t>
            </a:r>
            <a:r>
              <a:rPr lang="en-US" dirty="0" smtClean="0"/>
              <a:t> </a:t>
            </a:r>
            <a:r>
              <a:rPr lang="en-US" dirty="0" err="1" smtClean="0"/>
              <a:t>sự</a:t>
            </a:r>
            <a:endParaRPr lang="en-US" dirty="0"/>
          </a:p>
        </p:txBody>
      </p:sp>
      <p:graphicFrame>
        <p:nvGraphicFramePr>
          <p:cNvPr id="4" name="Diagram 3"/>
          <p:cNvGraphicFramePr/>
          <p:nvPr>
            <p:extLst>
              <p:ext uri="{D42A27DB-BD31-4B8C-83A1-F6EECF244321}">
                <p14:modId xmlns:p14="http://schemas.microsoft.com/office/powerpoint/2010/main" val="127098046"/>
              </p:ext>
            </p:extLst>
          </p:nvPr>
        </p:nvGraphicFramePr>
        <p:xfrm>
          <a:off x="304800" y="1143000"/>
          <a:ext cx="8382000"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6951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mtClean="0">
                <a:latin typeface="Times New Roman" pitchFamily="18" charset="0"/>
                <a:cs typeface="Times New Roman" pitchFamily="18" charset="0"/>
              </a:rPr>
              <a:t>Thời hạn giám định (Đ26a)</a:t>
            </a: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81600"/>
          </a:xfrm>
        </p:spPr>
        <p:txBody>
          <a:bodyPr>
            <a:normAutofit fontScale="47500" lnSpcReduction="20000"/>
          </a:bodyPr>
          <a:lstStyle/>
          <a:p>
            <a:pPr marL="0" indent="0" algn="just">
              <a:buNone/>
            </a:pPr>
            <a:r>
              <a:rPr lang="en-US">
                <a:latin typeface="Times New Roman" pitchFamily="18" charset="0"/>
                <a:cs typeface="Times New Roman" pitchFamily="18" charset="0"/>
              </a:rPr>
              <a:t>1</a:t>
            </a:r>
            <a:r>
              <a:rPr lang="en-US" sz="3400">
                <a:latin typeface="Times New Roman" pitchFamily="18" charset="0"/>
                <a:cs typeface="Times New Roman" pitchFamily="18" charset="0"/>
              </a:rPr>
              <a:t>. </a:t>
            </a:r>
            <a:r>
              <a:rPr lang="en-US" sz="3400">
                <a:solidFill>
                  <a:srgbClr val="C00000"/>
                </a:solidFill>
                <a:latin typeface="Times New Roman" pitchFamily="18" charset="0"/>
                <a:cs typeface="Times New Roman" pitchFamily="18" charset="0"/>
              </a:rPr>
              <a:t>Thời hạn giám định tư pháp </a:t>
            </a:r>
            <a:r>
              <a:rPr lang="en-US" sz="3400">
                <a:latin typeface="Times New Roman" pitchFamily="18" charset="0"/>
                <a:cs typeface="Times New Roman" pitchFamily="18" charset="0"/>
              </a:rPr>
              <a:t>được tính từ ngày cá nhân, tổ chức được trưng cầu giám định nhận được quyết định trưng cầu giám định và kèm theo đầy đủ hồ sơ, đối tượng giám định, thông tin, tài liệu, </a:t>
            </a:r>
            <a:r>
              <a:rPr lang="vi-VN" sz="3400">
                <a:latin typeface="Times New Roman" pitchFamily="18" charset="0"/>
                <a:cs typeface="Times New Roman" pitchFamily="18" charset="0"/>
              </a:rPr>
              <a:t>đồ</a:t>
            </a:r>
            <a:r>
              <a:rPr lang="en-US" sz="3400">
                <a:latin typeface="Times New Roman" pitchFamily="18" charset="0"/>
                <a:cs typeface="Times New Roman" pitchFamily="18" charset="0"/>
              </a:rPr>
              <a:t> vật, mẫu vật cần thiết cho việc giám định. </a:t>
            </a:r>
          </a:p>
          <a:p>
            <a:pPr marL="0" indent="0" algn="just">
              <a:buNone/>
            </a:pPr>
            <a:r>
              <a:rPr lang="en-US" sz="3400">
                <a:latin typeface="Times New Roman" pitchFamily="18" charset="0"/>
                <a:cs typeface="Times New Roman" pitchFamily="18" charset="0"/>
              </a:rPr>
              <a:t>Trong quá trình thực hiện giám định, trường hợp cần phải bổ sung thêm hồ sơ, tài liệu làm cơ sở cho việc giám định thì cá nhân, tổ chức được trưng cầu có văn bản đề nghị người đã trưng cầu giám định bổ sung hồ sơ, tài liệu. Thời gian từ khi cá nhân, tổ chức được trưng cầu giám định có văn bản đề nghị đến khi nhận được hồ sơ, tài liệu bổ sung không tính vào thời hạn giám định. </a:t>
            </a:r>
          </a:p>
          <a:p>
            <a:pPr marL="0" indent="0" algn="just">
              <a:buNone/>
            </a:pPr>
            <a:r>
              <a:rPr lang="en-US" sz="3400">
                <a:latin typeface="Times New Roman" pitchFamily="18" charset="0"/>
                <a:cs typeface="Times New Roman" pitchFamily="18" charset="0"/>
              </a:rPr>
              <a:t>2. </a:t>
            </a:r>
            <a:r>
              <a:rPr lang="nl-NL" sz="3400">
                <a:latin typeface="Times New Roman" pitchFamily="18" charset="0"/>
                <a:cs typeface="Times New Roman" pitchFamily="18" charset="0"/>
              </a:rPr>
              <a:t>Thời hạn giám định tư pháp đối với các trường h</a:t>
            </a:r>
            <a:r>
              <a:rPr lang="vi-VN" sz="3400">
                <a:latin typeface="Times New Roman" pitchFamily="18" charset="0"/>
                <a:cs typeface="Times New Roman" pitchFamily="18" charset="0"/>
              </a:rPr>
              <a:t>ợp bắt buộc phải trưng cầu giám định</a:t>
            </a:r>
            <a:r>
              <a:rPr lang="en-GB" sz="3400">
                <a:latin typeface="Times New Roman" pitchFamily="18" charset="0"/>
                <a:cs typeface="Times New Roman" pitchFamily="18" charset="0"/>
              </a:rPr>
              <a:t> tư pháp</a:t>
            </a:r>
            <a:r>
              <a:rPr lang="vi-VN" sz="3400">
                <a:latin typeface="Times New Roman" pitchFamily="18" charset="0"/>
                <a:cs typeface="Times New Roman" pitchFamily="18" charset="0"/>
              </a:rPr>
              <a:t> được thực hiện theo quy định </a:t>
            </a:r>
            <a:r>
              <a:rPr lang="en-US" sz="3400">
                <a:latin typeface="Times New Roman" pitchFamily="18" charset="0"/>
                <a:cs typeface="Times New Roman" pitchFamily="18" charset="0"/>
              </a:rPr>
              <a:t>của pháp luật về</a:t>
            </a:r>
            <a:r>
              <a:rPr lang="vi-VN" sz="3400">
                <a:latin typeface="Times New Roman" pitchFamily="18" charset="0"/>
                <a:cs typeface="Times New Roman" pitchFamily="18" charset="0"/>
              </a:rPr>
              <a:t> tố tụng</a:t>
            </a:r>
            <a:r>
              <a:rPr lang="en-US" sz="3400">
                <a:latin typeface="Times New Roman" pitchFamily="18" charset="0"/>
                <a:cs typeface="Times New Roman" pitchFamily="18" charset="0"/>
              </a:rPr>
              <a:t> hình sự. </a:t>
            </a:r>
          </a:p>
          <a:p>
            <a:pPr marL="0" indent="0" algn="just">
              <a:buNone/>
            </a:pPr>
            <a:r>
              <a:rPr lang="en-US" sz="3400">
                <a:latin typeface="Times New Roman" pitchFamily="18" charset="0"/>
                <a:cs typeface="Times New Roman" pitchFamily="18" charset="0"/>
              </a:rPr>
              <a:t>3. Thời hạn giám định tư pháp đối với các trường hợp không thuộc quy định tại khoản 2 Điều này tối đa là </a:t>
            </a:r>
            <a:r>
              <a:rPr lang="en-US" sz="3400">
                <a:solidFill>
                  <a:srgbClr val="FF0000"/>
                </a:solidFill>
                <a:latin typeface="Times New Roman" pitchFamily="18" charset="0"/>
                <a:cs typeface="Times New Roman" pitchFamily="18" charset="0"/>
              </a:rPr>
              <a:t>03 tháng</a:t>
            </a:r>
            <a:r>
              <a:rPr lang="en-US" sz="3400">
                <a:latin typeface="Times New Roman" pitchFamily="18" charset="0"/>
                <a:cs typeface="Times New Roman" pitchFamily="18" charset="0"/>
              </a:rPr>
              <a:t>. T</a:t>
            </a:r>
            <a:r>
              <a:rPr lang="vi-VN" sz="3400">
                <a:latin typeface="Times New Roman" pitchFamily="18" charset="0"/>
                <a:cs typeface="Times New Roman" pitchFamily="18" charset="0"/>
              </a:rPr>
              <a:t>rường hợp vụ việc giám định có tính chất phức tạp hoặc khối lượng công việc lớn thì thời hạn giám định tối đa là </a:t>
            </a:r>
            <a:r>
              <a:rPr lang="vi-VN" sz="3400">
                <a:solidFill>
                  <a:srgbClr val="FF0000"/>
                </a:solidFill>
                <a:latin typeface="Times New Roman" pitchFamily="18" charset="0"/>
                <a:cs typeface="Times New Roman" pitchFamily="18" charset="0"/>
              </a:rPr>
              <a:t>04 tháng</a:t>
            </a:r>
            <a:r>
              <a:rPr lang="vi-VN" sz="3400">
                <a:latin typeface="Times New Roman" pitchFamily="18" charset="0"/>
                <a:cs typeface="Times New Roman" pitchFamily="18" charset="0"/>
              </a:rPr>
              <a:t>.</a:t>
            </a:r>
            <a:endParaRPr lang="en-US" sz="3400">
              <a:latin typeface="Times New Roman" pitchFamily="18" charset="0"/>
              <a:cs typeface="Times New Roman" pitchFamily="18" charset="0"/>
            </a:endParaRPr>
          </a:p>
          <a:p>
            <a:pPr marL="0" indent="0" algn="just">
              <a:buNone/>
            </a:pPr>
            <a:r>
              <a:rPr lang="vi-VN" sz="3400">
                <a:latin typeface="Times New Roman" pitchFamily="18" charset="0"/>
                <a:cs typeface="Times New Roman" pitchFamily="18" charset="0"/>
              </a:rPr>
              <a:t>Bộ, cơ quan ngang bộ quản lý </a:t>
            </a:r>
            <a:r>
              <a:rPr lang="en-US" sz="3400">
                <a:latin typeface="Times New Roman" pitchFamily="18" charset="0"/>
                <a:cs typeface="Times New Roman" pitchFamily="18" charset="0"/>
              </a:rPr>
              <a:t>chuyên môn về </a:t>
            </a:r>
            <a:r>
              <a:rPr lang="vi-VN" sz="3400">
                <a:latin typeface="Times New Roman" pitchFamily="18" charset="0"/>
                <a:cs typeface="Times New Roman" pitchFamily="18" charset="0"/>
              </a:rPr>
              <a:t>lĩnh vực giám định tư pháp c</a:t>
            </a:r>
            <a:r>
              <a:rPr lang="en-US" sz="3400">
                <a:latin typeface="Times New Roman" pitchFamily="18" charset="0"/>
                <a:cs typeface="Times New Roman" pitchFamily="18" charset="0"/>
              </a:rPr>
              <a:t>ăn cứ vào thời hạn giám định </a:t>
            </a:r>
            <a:r>
              <a:rPr lang="vi-VN" sz="3400">
                <a:latin typeface="Times New Roman" pitchFamily="18" charset="0"/>
                <a:cs typeface="Times New Roman" pitchFamily="18" charset="0"/>
              </a:rPr>
              <a:t>tối đa và tính chất chuyên môn của lĩnh vực giám định quy định thời hạn giám định </a:t>
            </a:r>
            <a:r>
              <a:rPr lang="en-GB" sz="3400">
                <a:latin typeface="Times New Roman" pitchFamily="18" charset="0"/>
                <a:cs typeface="Times New Roman" pitchFamily="18" charset="0"/>
              </a:rPr>
              <a:t>tư pháp </a:t>
            </a:r>
            <a:r>
              <a:rPr lang="vi-VN" sz="3400">
                <a:latin typeface="Times New Roman" pitchFamily="18" charset="0"/>
                <a:cs typeface="Times New Roman" pitchFamily="18" charset="0"/>
              </a:rPr>
              <a:t>cho từng loại việc cụ thể</a:t>
            </a:r>
            <a:r>
              <a:rPr lang="en-US" sz="3400">
                <a:latin typeface="Times New Roman" pitchFamily="18" charset="0"/>
                <a:cs typeface="Times New Roman" pitchFamily="18" charset="0"/>
              </a:rPr>
              <a:t>.</a:t>
            </a:r>
            <a:r>
              <a:rPr lang="vi-VN" sz="3400">
                <a:latin typeface="Times New Roman" pitchFamily="18" charset="0"/>
                <a:cs typeface="Times New Roman" pitchFamily="18" charset="0"/>
              </a:rPr>
              <a:t> T</a:t>
            </a:r>
            <a:r>
              <a:rPr lang="en-US" sz="3400">
                <a:latin typeface="Times New Roman" pitchFamily="18" charset="0"/>
                <a:cs typeface="Times New Roman" pitchFamily="18" charset="0"/>
              </a:rPr>
              <a:t>hời hạn giám định tư pháp có thể được gia hạn theo quyết định của cơ quan trưng cầu giám định nhưng không quá </a:t>
            </a:r>
            <a:r>
              <a:rPr lang="en-US" sz="3400">
                <a:solidFill>
                  <a:srgbClr val="FF0000"/>
                </a:solidFill>
                <a:latin typeface="Times New Roman" pitchFamily="18" charset="0"/>
                <a:cs typeface="Times New Roman" pitchFamily="18" charset="0"/>
              </a:rPr>
              <a:t>một phần hai thời hạn giám định tối đa </a:t>
            </a:r>
            <a:r>
              <a:rPr lang="en-US" sz="3400">
                <a:latin typeface="Times New Roman" pitchFamily="18" charset="0"/>
                <a:cs typeface="Times New Roman" pitchFamily="18" charset="0"/>
              </a:rPr>
              <a:t>đối với loại việc đó.</a:t>
            </a:r>
          </a:p>
          <a:p>
            <a:pPr marL="0" indent="0" algn="just">
              <a:buNone/>
            </a:pPr>
            <a:r>
              <a:rPr lang="en-US" sz="3400">
                <a:latin typeface="Times New Roman" pitchFamily="18" charset="0"/>
                <a:cs typeface="Times New Roman" pitchFamily="18" charset="0"/>
              </a:rPr>
              <a:t>4. Người trưng cầu giám định có thể thống nhất</a:t>
            </a:r>
            <a:r>
              <a:rPr lang="vi-VN" sz="3400">
                <a:latin typeface="Times New Roman" pitchFamily="18" charset="0"/>
                <a:cs typeface="Times New Roman" pitchFamily="18" charset="0"/>
              </a:rPr>
              <a:t> về thời hạn giám định với cá nhân</a:t>
            </a:r>
            <a:r>
              <a:rPr lang="en-US" sz="3400">
                <a:latin typeface="Times New Roman" pitchFamily="18" charset="0"/>
                <a:cs typeface="Times New Roman" pitchFamily="18" charset="0"/>
              </a:rPr>
              <a:t>, </a:t>
            </a:r>
            <a:r>
              <a:rPr lang="vi-VN" sz="3400">
                <a:latin typeface="Times New Roman" pitchFamily="18" charset="0"/>
                <a:cs typeface="Times New Roman" pitchFamily="18" charset="0"/>
              </a:rPr>
              <a:t>tổ chức được trưng cầu giám định </a:t>
            </a:r>
            <a:r>
              <a:rPr lang="en-US" sz="3400">
                <a:latin typeface="Times New Roman" pitchFamily="18" charset="0"/>
                <a:cs typeface="Times New Roman" pitchFamily="18" charset="0"/>
              </a:rPr>
              <a:t>trước khi trưng cầu giám định tư pháp nhưng không được vượt quá thời hạn quy định tại khoản 2 và khoản 3 Điều này</a:t>
            </a:r>
            <a:r>
              <a:rPr lang="vi-VN" sz="3400">
                <a:latin typeface="Times New Roman" pitchFamily="18" charset="0"/>
                <a:cs typeface="Times New Roman" pitchFamily="18" charset="0"/>
              </a:rPr>
              <a:t>.</a:t>
            </a:r>
            <a:endParaRPr lang="en-US" sz="3400">
              <a:latin typeface="Times New Roman" pitchFamily="18" charset="0"/>
              <a:cs typeface="Times New Roman" pitchFamily="18" charset="0"/>
            </a:endParaRPr>
          </a:p>
          <a:p>
            <a:pPr marL="0" indent="0" algn="just">
              <a:buNone/>
            </a:pPr>
            <a:r>
              <a:rPr lang="en-US" sz="3400">
                <a:latin typeface="Times New Roman" pitchFamily="18" charset="0"/>
                <a:cs typeface="Times New Roman" pitchFamily="18" charset="0"/>
              </a:rPr>
              <a:t>5. Trường hợp </a:t>
            </a:r>
            <a:r>
              <a:rPr lang="en-US" sz="3400">
                <a:solidFill>
                  <a:srgbClr val="FF0000"/>
                </a:solidFill>
                <a:latin typeface="Times New Roman" pitchFamily="18" charset="0"/>
                <a:cs typeface="Times New Roman" pitchFamily="18" charset="0"/>
              </a:rPr>
              <a:t>có vấn đề phát sinh hoặc có cơ sở cho rằng vụ việc giám định không thể hoàn thành đúng </a:t>
            </a:r>
            <a:r>
              <a:rPr lang="vi-VN" sz="3400">
                <a:solidFill>
                  <a:srgbClr val="FF0000"/>
                </a:solidFill>
                <a:latin typeface="Times New Roman" pitchFamily="18" charset="0"/>
                <a:cs typeface="Times New Roman" pitchFamily="18" charset="0"/>
              </a:rPr>
              <a:t>thời hạn </a:t>
            </a:r>
            <a:r>
              <a:rPr lang="vi-VN" sz="3400">
                <a:latin typeface="Times New Roman" pitchFamily="18" charset="0"/>
                <a:cs typeface="Times New Roman" pitchFamily="18" charset="0"/>
              </a:rPr>
              <a:t>thì cá nhâ</a:t>
            </a:r>
            <a:r>
              <a:rPr lang="en-US" sz="3400">
                <a:latin typeface="Times New Roman" pitchFamily="18" charset="0"/>
                <a:cs typeface="Times New Roman" pitchFamily="18" charset="0"/>
              </a:rPr>
              <a:t>n,</a:t>
            </a:r>
            <a:r>
              <a:rPr lang="vi-VN" sz="3400">
                <a:latin typeface="Times New Roman" pitchFamily="18" charset="0"/>
                <a:cs typeface="Times New Roman" pitchFamily="18" charset="0"/>
              </a:rPr>
              <a:t> tổ chức thực hiện giám định phải kịp thời thông báo bằng văn bản, </a:t>
            </a:r>
            <a:r>
              <a:rPr lang="vi-VN" sz="3400">
                <a:solidFill>
                  <a:srgbClr val="FF0000"/>
                </a:solidFill>
                <a:latin typeface="Times New Roman" pitchFamily="18" charset="0"/>
                <a:cs typeface="Times New Roman" pitchFamily="18" charset="0"/>
              </a:rPr>
              <a:t>nêu</a:t>
            </a:r>
            <a:r>
              <a:rPr lang="vi-VN" sz="3400">
                <a:latin typeface="Times New Roman" pitchFamily="18" charset="0"/>
                <a:cs typeface="Times New Roman" pitchFamily="18" charset="0"/>
              </a:rPr>
              <a:t> rõ lý do cho </a:t>
            </a:r>
            <a:r>
              <a:rPr lang="en-US" sz="3400">
                <a:latin typeface="Times New Roman" pitchFamily="18" charset="0"/>
                <a:cs typeface="Times New Roman" pitchFamily="18" charset="0"/>
              </a:rPr>
              <a:t>người</a:t>
            </a:r>
            <a:r>
              <a:rPr lang="vi-VN" sz="3400">
                <a:latin typeface="Times New Roman" pitchFamily="18" charset="0"/>
                <a:cs typeface="Times New Roman" pitchFamily="18" charset="0"/>
              </a:rPr>
              <a:t> trưng cầu</a:t>
            </a:r>
            <a:r>
              <a:rPr lang="en-US" sz="3400">
                <a:latin typeface="Times New Roman" pitchFamily="18" charset="0"/>
                <a:cs typeface="Times New Roman" pitchFamily="18" charset="0"/>
              </a:rPr>
              <a:t> giám định và</a:t>
            </a:r>
            <a:r>
              <a:rPr lang="vi-VN" sz="3400">
                <a:latin typeface="Times New Roman" pitchFamily="18" charset="0"/>
                <a:cs typeface="Times New Roman" pitchFamily="18" charset="0"/>
              </a:rPr>
              <a:t> </a:t>
            </a:r>
            <a:r>
              <a:rPr lang="vi-VN" sz="3400">
                <a:solidFill>
                  <a:srgbClr val="FF0000"/>
                </a:solidFill>
                <a:latin typeface="Times New Roman" pitchFamily="18" charset="0"/>
                <a:cs typeface="Times New Roman" pitchFamily="18" charset="0"/>
              </a:rPr>
              <a:t>thời gian dự kiến hoàn thành</a:t>
            </a:r>
            <a:r>
              <a:rPr lang="en-US" sz="3400">
                <a:latin typeface="Times New Roman" pitchFamily="18" charset="0"/>
                <a:cs typeface="Times New Roman" pitchFamily="18" charset="0"/>
              </a:rPr>
              <a:t>, ra </a:t>
            </a:r>
            <a:r>
              <a:rPr lang="vi-VN" sz="3400">
                <a:latin typeface="Times New Roman" pitchFamily="18" charset="0"/>
                <a:cs typeface="Times New Roman" pitchFamily="18" charset="0"/>
              </a:rPr>
              <a:t>kết luận giám định.</a:t>
            </a:r>
            <a:endParaRPr lang="en-US" sz="3400">
              <a:latin typeface="Times New Roman" pitchFamily="18" charset="0"/>
              <a:cs typeface="Times New Roman" pitchFamily="18" charset="0"/>
            </a:endParaRPr>
          </a:p>
          <a:p>
            <a:pPr marL="0" indent="0">
              <a:buNone/>
            </a:pPr>
            <a:endParaRPr lang="en-US"/>
          </a:p>
        </p:txBody>
      </p:sp>
    </p:spTree>
    <p:extLst>
      <p:ext uri="{BB962C8B-B14F-4D97-AF65-F5344CB8AC3E}">
        <p14:creationId xmlns:p14="http://schemas.microsoft.com/office/powerpoint/2010/main" val="19614292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r>
            <a:br>
              <a:rPr lang="en-US" dirty="0" smtClean="0"/>
            </a:br>
            <a:r>
              <a:rPr lang="en-US" sz="4000" dirty="0" err="1" smtClean="0"/>
              <a:t>Tổ</a:t>
            </a:r>
            <a:r>
              <a:rPr lang="en-US" sz="4000" dirty="0" smtClean="0"/>
              <a:t> </a:t>
            </a:r>
            <a:r>
              <a:rPr lang="en-US" sz="4000" dirty="0" err="1"/>
              <a:t>chức</a:t>
            </a:r>
            <a:r>
              <a:rPr lang="en-US" sz="4000" dirty="0"/>
              <a:t> </a:t>
            </a:r>
            <a:r>
              <a:rPr lang="en-US" sz="4000" dirty="0" err="1"/>
              <a:t>giám</a:t>
            </a:r>
            <a:r>
              <a:rPr lang="en-US" sz="4000" dirty="0"/>
              <a:t> </a:t>
            </a:r>
            <a:r>
              <a:rPr lang="en-US" sz="4000" dirty="0" err="1"/>
              <a:t>định</a:t>
            </a:r>
            <a:r>
              <a:rPr lang="en-US" sz="4000" dirty="0"/>
              <a:t> </a:t>
            </a:r>
            <a:r>
              <a:rPr lang="en-US" sz="4000" dirty="0" err="1"/>
              <a:t>tư</a:t>
            </a:r>
            <a:r>
              <a:rPr lang="en-US" sz="4000" dirty="0"/>
              <a:t> </a:t>
            </a:r>
            <a:r>
              <a:rPr lang="en-US" sz="4000" dirty="0" err="1"/>
              <a:t>pháp</a:t>
            </a:r>
            <a:r>
              <a:rPr lang="en-US" sz="4000" dirty="0"/>
              <a:t> </a:t>
            </a:r>
            <a:r>
              <a:rPr lang="en-US" sz="4000" dirty="0" err="1"/>
              <a:t>theo</a:t>
            </a:r>
            <a:r>
              <a:rPr lang="en-US" sz="4000" dirty="0"/>
              <a:t> </a:t>
            </a:r>
            <a:r>
              <a:rPr lang="en-US" sz="4000" dirty="0" err="1"/>
              <a:t>vụ</a:t>
            </a:r>
            <a:r>
              <a:rPr lang="en-US" sz="4000" dirty="0"/>
              <a:t> </a:t>
            </a:r>
            <a:r>
              <a:rPr lang="en-US" sz="4000" dirty="0" err="1"/>
              <a:t>việc</a:t>
            </a:r>
            <a:r>
              <a:rPr lang="en-US" sz="4000" dirty="0"/>
              <a:t/>
            </a:r>
            <a:br>
              <a:rPr lang="en-US" sz="4000" dirty="0"/>
            </a:br>
            <a:endParaRPr lang="en-US" sz="4000"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marL="0" indent="0">
              <a:buNone/>
            </a:pPr>
            <a:r>
              <a:rPr lang="en-US" dirty="0" smtClean="0"/>
              <a:t>1</a:t>
            </a:r>
            <a:r>
              <a:rPr lang="en-US" dirty="0"/>
              <a:t>. </a:t>
            </a:r>
            <a:r>
              <a:rPr lang="en-US" dirty="0" err="1"/>
              <a:t>Tổ</a:t>
            </a:r>
            <a:r>
              <a:rPr lang="en-US" dirty="0"/>
              <a:t> </a:t>
            </a:r>
            <a:r>
              <a:rPr lang="en-US" dirty="0" err="1"/>
              <a:t>chức</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theo</a:t>
            </a:r>
            <a:r>
              <a:rPr lang="en-US" dirty="0"/>
              <a:t> </a:t>
            </a:r>
            <a:r>
              <a:rPr lang="en-US" dirty="0" err="1"/>
              <a:t>vụ</a:t>
            </a:r>
            <a:r>
              <a:rPr lang="en-US" dirty="0"/>
              <a:t> </a:t>
            </a:r>
            <a:r>
              <a:rPr lang="en-US" dirty="0" err="1"/>
              <a:t>việc</a:t>
            </a:r>
            <a:r>
              <a:rPr lang="en-US" dirty="0"/>
              <a:t> </a:t>
            </a:r>
            <a:r>
              <a:rPr lang="en-US" dirty="0" err="1"/>
              <a:t>phải</a:t>
            </a:r>
            <a:r>
              <a:rPr lang="en-US" dirty="0"/>
              <a:t> </a:t>
            </a:r>
            <a:r>
              <a:rPr lang="en-US" dirty="0" err="1"/>
              <a:t>có</a:t>
            </a:r>
            <a:r>
              <a:rPr lang="en-US" dirty="0"/>
              <a:t> </a:t>
            </a:r>
            <a:r>
              <a:rPr lang="en-US" dirty="0" err="1"/>
              <a:t>đủ</a:t>
            </a:r>
            <a:r>
              <a:rPr lang="en-US" dirty="0"/>
              <a:t> </a:t>
            </a:r>
            <a:r>
              <a:rPr lang="en-US" dirty="0" err="1"/>
              <a:t>điều</a:t>
            </a:r>
            <a:r>
              <a:rPr lang="en-US" dirty="0"/>
              <a:t> </a:t>
            </a:r>
            <a:r>
              <a:rPr lang="en-US" dirty="0" err="1"/>
              <a:t>kiện</a:t>
            </a:r>
            <a:r>
              <a:rPr lang="en-US" dirty="0"/>
              <a:t> </a:t>
            </a:r>
            <a:r>
              <a:rPr lang="en-US" dirty="0" err="1"/>
              <a:t>sau</a:t>
            </a:r>
            <a:r>
              <a:rPr lang="en-US" dirty="0"/>
              <a:t> </a:t>
            </a:r>
            <a:r>
              <a:rPr lang="en-US" dirty="0" err="1"/>
              <a:t>đây</a:t>
            </a:r>
            <a:r>
              <a:rPr lang="en-US" dirty="0"/>
              <a:t>:</a:t>
            </a:r>
          </a:p>
          <a:p>
            <a:pPr marL="0" indent="0">
              <a:buNone/>
            </a:pPr>
            <a:r>
              <a:rPr lang="en-US" dirty="0"/>
              <a:t>a) </a:t>
            </a:r>
            <a:r>
              <a:rPr lang="en-US" dirty="0" err="1"/>
              <a:t>Có</a:t>
            </a:r>
            <a:r>
              <a:rPr lang="en-US" dirty="0"/>
              <a:t> </a:t>
            </a:r>
            <a:r>
              <a:rPr lang="en-US" dirty="0" err="1"/>
              <a:t>tư</a:t>
            </a:r>
            <a:r>
              <a:rPr lang="en-US" dirty="0"/>
              <a:t> </a:t>
            </a:r>
            <a:r>
              <a:rPr lang="en-US" dirty="0" err="1"/>
              <a:t>cách</a:t>
            </a:r>
            <a:r>
              <a:rPr lang="en-US" dirty="0"/>
              <a:t> </a:t>
            </a:r>
            <a:r>
              <a:rPr lang="en-US" dirty="0" err="1"/>
              <a:t>pháp</a:t>
            </a:r>
            <a:r>
              <a:rPr lang="en-US" dirty="0"/>
              <a:t> </a:t>
            </a:r>
            <a:r>
              <a:rPr lang="en-US" dirty="0" err="1"/>
              <a:t>nhân</a:t>
            </a:r>
            <a:r>
              <a:rPr lang="en-US" dirty="0"/>
              <a:t>;</a:t>
            </a:r>
          </a:p>
          <a:p>
            <a:pPr marL="0" indent="0">
              <a:buNone/>
            </a:pPr>
            <a:r>
              <a:rPr lang="en-US" dirty="0"/>
              <a:t>b) </a:t>
            </a:r>
            <a:r>
              <a:rPr lang="en-US" dirty="0" err="1"/>
              <a:t>Có</a:t>
            </a:r>
            <a:r>
              <a:rPr lang="en-US" dirty="0"/>
              <a:t> </a:t>
            </a:r>
            <a:r>
              <a:rPr lang="en-US" dirty="0" err="1"/>
              <a:t>hoạt</a:t>
            </a:r>
            <a:r>
              <a:rPr lang="en-US" dirty="0"/>
              <a:t> </a:t>
            </a:r>
            <a:r>
              <a:rPr lang="en-US" dirty="0" err="1"/>
              <a:t>động</a:t>
            </a:r>
            <a:r>
              <a:rPr lang="en-US" dirty="0"/>
              <a:t> </a:t>
            </a:r>
            <a:r>
              <a:rPr lang="en-US" dirty="0" err="1"/>
              <a:t>chuyên</a:t>
            </a:r>
            <a:r>
              <a:rPr lang="en-US" dirty="0"/>
              <a:t> </a:t>
            </a:r>
            <a:r>
              <a:rPr lang="en-US" dirty="0" err="1"/>
              <a:t>môn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nội</a:t>
            </a:r>
            <a:r>
              <a:rPr lang="en-US" dirty="0"/>
              <a:t> dung </a:t>
            </a:r>
            <a:r>
              <a:rPr lang="en-US" dirty="0" err="1"/>
              <a:t>được</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a:t>
            </a:r>
          </a:p>
          <a:p>
            <a:pPr marL="0" indent="0">
              <a:buNone/>
            </a:pPr>
            <a:r>
              <a:rPr lang="en-US" dirty="0"/>
              <a:t>c) </a:t>
            </a:r>
            <a:r>
              <a:rPr lang="en-US" dirty="0" err="1"/>
              <a:t>Có</a:t>
            </a:r>
            <a:r>
              <a:rPr lang="en-US" dirty="0"/>
              <a:t> </a:t>
            </a:r>
            <a:r>
              <a:rPr lang="en-US" dirty="0" err="1"/>
              <a:t>điều</a:t>
            </a:r>
            <a:r>
              <a:rPr lang="en-US" dirty="0"/>
              <a:t> </a:t>
            </a:r>
            <a:r>
              <a:rPr lang="en-US" dirty="0" err="1"/>
              <a:t>kiện</a:t>
            </a:r>
            <a:r>
              <a:rPr lang="en-US" dirty="0"/>
              <a:t> </a:t>
            </a:r>
            <a:r>
              <a:rPr lang="en-US" dirty="0" err="1"/>
              <a:t>về</a:t>
            </a:r>
            <a:r>
              <a:rPr lang="en-US" dirty="0"/>
              <a:t> </a:t>
            </a:r>
            <a:r>
              <a:rPr lang="en-US" dirty="0" err="1"/>
              <a:t>cán</a:t>
            </a:r>
            <a:r>
              <a:rPr lang="en-US" dirty="0"/>
              <a:t> </a:t>
            </a:r>
            <a:r>
              <a:rPr lang="en-US" dirty="0" err="1"/>
              <a:t>bộ</a:t>
            </a:r>
            <a:r>
              <a:rPr lang="en-US" dirty="0"/>
              <a:t> </a:t>
            </a:r>
            <a:r>
              <a:rPr lang="en-US" dirty="0" err="1"/>
              <a:t>chuyên</a:t>
            </a:r>
            <a:r>
              <a:rPr lang="en-US" dirty="0"/>
              <a:t> </a:t>
            </a:r>
            <a:r>
              <a:rPr lang="en-US" dirty="0" err="1"/>
              <a:t>môn</a:t>
            </a:r>
            <a:r>
              <a:rPr lang="en-US" dirty="0"/>
              <a:t>, </a:t>
            </a:r>
            <a:r>
              <a:rPr lang="en-US" dirty="0" err="1"/>
              <a:t>cơ</a:t>
            </a:r>
            <a:r>
              <a:rPr lang="en-US" dirty="0"/>
              <a:t> </a:t>
            </a:r>
            <a:r>
              <a:rPr lang="en-US" dirty="0" err="1"/>
              <a:t>sở</a:t>
            </a:r>
            <a:r>
              <a:rPr lang="en-US" dirty="0"/>
              <a:t> </a:t>
            </a:r>
            <a:r>
              <a:rPr lang="en-US" dirty="0" err="1"/>
              <a:t>vật</a:t>
            </a:r>
            <a:r>
              <a:rPr lang="en-US" dirty="0"/>
              <a:t> </a:t>
            </a:r>
            <a:r>
              <a:rPr lang="en-US" dirty="0" err="1"/>
              <a:t>chất</a:t>
            </a:r>
            <a:r>
              <a:rPr lang="en-US" dirty="0"/>
              <a:t> </a:t>
            </a:r>
            <a:r>
              <a:rPr lang="en-US" dirty="0" err="1"/>
              <a:t>bảo</a:t>
            </a:r>
            <a:r>
              <a:rPr lang="en-US" dirty="0"/>
              <a:t> </a:t>
            </a:r>
            <a:r>
              <a:rPr lang="en-US" dirty="0" err="1"/>
              <a:t>đảm</a:t>
            </a:r>
            <a:r>
              <a:rPr lang="en-US" dirty="0"/>
              <a:t> </a:t>
            </a:r>
            <a:r>
              <a:rPr lang="en-US" dirty="0" err="1"/>
              <a:t>cho</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a:t>
            </a:r>
          </a:p>
          <a:p>
            <a:pPr marL="0" indent="0">
              <a:buNone/>
            </a:pPr>
            <a:r>
              <a:rPr lang="en-US" dirty="0"/>
              <a:t>2. </a:t>
            </a:r>
            <a:r>
              <a:rPr lang="en-US" dirty="0" err="1"/>
              <a:t>Tổ</a:t>
            </a:r>
            <a:r>
              <a:rPr lang="en-US" dirty="0"/>
              <a:t> </a:t>
            </a:r>
            <a:r>
              <a:rPr lang="en-US" dirty="0" err="1"/>
              <a:t>chức</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theo</a:t>
            </a:r>
            <a:r>
              <a:rPr lang="en-US" dirty="0"/>
              <a:t> </a:t>
            </a:r>
            <a:r>
              <a:rPr lang="en-US" dirty="0" err="1"/>
              <a:t>vụ</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theo</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Luật</a:t>
            </a:r>
            <a:r>
              <a:rPr lang="en-US" dirty="0"/>
              <a:t> </a:t>
            </a:r>
            <a:r>
              <a:rPr lang="en-US" dirty="0" err="1"/>
              <a:t>này</a:t>
            </a:r>
            <a:r>
              <a:rPr lang="en-US" dirty="0"/>
              <a:t>. </a:t>
            </a:r>
            <a:r>
              <a:rPr lang="en-US" dirty="0" err="1"/>
              <a:t>Người</a:t>
            </a:r>
            <a:r>
              <a:rPr lang="en-US" dirty="0"/>
              <a:t> </a:t>
            </a:r>
            <a:r>
              <a:rPr lang="en-US" dirty="0" err="1"/>
              <a:t>đứng</a:t>
            </a:r>
            <a:r>
              <a:rPr lang="en-US" dirty="0"/>
              <a:t> </a:t>
            </a:r>
            <a:r>
              <a:rPr lang="en-US" dirty="0" err="1"/>
              <a:t>đầu</a:t>
            </a:r>
            <a:r>
              <a:rPr lang="en-US" dirty="0"/>
              <a:t> </a:t>
            </a:r>
            <a:r>
              <a:rPr lang="en-US" dirty="0" err="1"/>
              <a:t>tổ</a:t>
            </a:r>
            <a:r>
              <a:rPr lang="en-US" dirty="0"/>
              <a:t> </a:t>
            </a:r>
            <a:r>
              <a:rPr lang="en-US" dirty="0" err="1"/>
              <a:t>chức</a:t>
            </a:r>
            <a:r>
              <a:rPr lang="en-US" dirty="0"/>
              <a:t> </a:t>
            </a:r>
            <a:r>
              <a:rPr lang="en-US" dirty="0" err="1"/>
              <a:t>có</a:t>
            </a:r>
            <a:r>
              <a:rPr lang="en-US" dirty="0"/>
              <a:t> </a:t>
            </a:r>
            <a:r>
              <a:rPr lang="en-US" dirty="0" err="1"/>
              <a:t>trách</a:t>
            </a:r>
            <a:r>
              <a:rPr lang="en-US" dirty="0"/>
              <a:t> </a:t>
            </a:r>
            <a:r>
              <a:rPr lang="en-US" dirty="0" err="1"/>
              <a:t>nhiệm</a:t>
            </a:r>
            <a:r>
              <a:rPr lang="en-US" dirty="0"/>
              <a:t> </a:t>
            </a:r>
            <a:r>
              <a:rPr lang="en-US" dirty="0" err="1"/>
              <a:t>tiếp</a:t>
            </a:r>
            <a:r>
              <a:rPr lang="en-US" dirty="0"/>
              <a:t> </a:t>
            </a:r>
            <a:r>
              <a:rPr lang="en-US" dirty="0" err="1"/>
              <a:t>nhận</a:t>
            </a:r>
            <a:r>
              <a:rPr lang="en-US" dirty="0"/>
              <a:t> </a:t>
            </a:r>
            <a:r>
              <a:rPr lang="en-US" dirty="0" err="1"/>
              <a:t>và</a:t>
            </a:r>
            <a:r>
              <a:rPr lang="en-US" dirty="0"/>
              <a:t> </a:t>
            </a:r>
            <a:r>
              <a:rPr lang="en-US" dirty="0" err="1"/>
              <a:t>phân</a:t>
            </a:r>
            <a:r>
              <a:rPr lang="en-US" dirty="0"/>
              <a:t> </a:t>
            </a:r>
            <a:r>
              <a:rPr lang="en-US" dirty="0" err="1"/>
              <a:t>công</a:t>
            </a:r>
            <a:r>
              <a:rPr lang="en-US" dirty="0"/>
              <a:t> </a:t>
            </a:r>
            <a:r>
              <a:rPr lang="en-US" dirty="0" err="1"/>
              <a:t>người</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a:t>
            </a:r>
          </a:p>
          <a:p>
            <a:pPr marL="0" indent="0">
              <a:buNone/>
            </a:pPr>
            <a:r>
              <a:rPr lang="en-US" dirty="0"/>
              <a:t>3. </a:t>
            </a:r>
            <a:r>
              <a:rPr lang="en-US" dirty="0" err="1"/>
              <a:t>Bộ</a:t>
            </a:r>
            <a:r>
              <a:rPr lang="en-US" dirty="0"/>
              <a:t>, </a:t>
            </a:r>
            <a:r>
              <a:rPr lang="en-US" dirty="0" err="1"/>
              <a:t>cơ</a:t>
            </a:r>
            <a:r>
              <a:rPr lang="en-US" dirty="0"/>
              <a:t> </a:t>
            </a:r>
            <a:r>
              <a:rPr lang="en-US" dirty="0" err="1"/>
              <a:t>quan</a:t>
            </a:r>
            <a:r>
              <a:rPr lang="en-US" dirty="0"/>
              <a:t> </a:t>
            </a:r>
            <a:r>
              <a:rPr lang="en-US" dirty="0" err="1"/>
              <a:t>ngang</a:t>
            </a:r>
            <a:r>
              <a:rPr lang="en-US" dirty="0"/>
              <a:t> </a:t>
            </a:r>
            <a:r>
              <a:rPr lang="en-US" dirty="0" err="1"/>
              <a:t>bộ</a:t>
            </a:r>
            <a:r>
              <a:rPr lang="en-US" dirty="0"/>
              <a:t>, </a:t>
            </a:r>
            <a:r>
              <a:rPr lang="en-US" dirty="0" err="1"/>
              <a:t>cơ</a:t>
            </a:r>
            <a:r>
              <a:rPr lang="en-US" dirty="0"/>
              <a:t> </a:t>
            </a:r>
            <a:r>
              <a:rPr lang="en-US" dirty="0" err="1"/>
              <a:t>quan</a:t>
            </a:r>
            <a:r>
              <a:rPr lang="en-US" dirty="0"/>
              <a:t> </a:t>
            </a:r>
            <a:r>
              <a:rPr lang="en-US" dirty="0" err="1"/>
              <a:t>thuộc</a:t>
            </a:r>
            <a:r>
              <a:rPr lang="en-US" dirty="0"/>
              <a:t> </a:t>
            </a:r>
            <a:r>
              <a:rPr lang="en-US" dirty="0" err="1"/>
              <a:t>Chính</a:t>
            </a:r>
            <a:r>
              <a:rPr lang="en-US" dirty="0"/>
              <a:t> </a:t>
            </a:r>
            <a:r>
              <a:rPr lang="en-US" dirty="0" err="1"/>
              <a:t>phủ</a:t>
            </a:r>
            <a:r>
              <a:rPr lang="en-US" dirty="0"/>
              <a:t>, </a:t>
            </a:r>
            <a:r>
              <a:rPr lang="en-US" dirty="0" err="1"/>
              <a:t>cơ</a:t>
            </a:r>
            <a:r>
              <a:rPr lang="en-US" dirty="0"/>
              <a:t> </a:t>
            </a:r>
            <a:r>
              <a:rPr lang="en-US" dirty="0" err="1"/>
              <a:t>quan</a:t>
            </a:r>
            <a:r>
              <a:rPr lang="en-US" dirty="0"/>
              <a:t> </a:t>
            </a:r>
            <a:r>
              <a:rPr lang="en-US" dirty="0" err="1"/>
              <a:t>chuyên</a:t>
            </a:r>
            <a:r>
              <a:rPr lang="en-US" dirty="0"/>
              <a:t> </a:t>
            </a:r>
            <a:r>
              <a:rPr lang="en-US" dirty="0" err="1"/>
              <a:t>môn</a:t>
            </a:r>
            <a:r>
              <a:rPr lang="en-US" dirty="0"/>
              <a:t> </a:t>
            </a:r>
            <a:r>
              <a:rPr lang="en-US" dirty="0" err="1"/>
              <a:t>của</a:t>
            </a:r>
            <a:r>
              <a:rPr lang="en-US" dirty="0"/>
              <a:t> </a:t>
            </a:r>
            <a:r>
              <a:rPr lang="en-US" dirty="0" err="1"/>
              <a:t>Ủy</a:t>
            </a:r>
            <a:r>
              <a:rPr lang="en-US" dirty="0"/>
              <a:t> ban </a:t>
            </a:r>
            <a:r>
              <a:rPr lang="en-US" dirty="0" err="1"/>
              <a:t>nhân</a:t>
            </a:r>
            <a:r>
              <a:rPr lang="en-US" dirty="0"/>
              <a:t> </a:t>
            </a:r>
            <a:r>
              <a:rPr lang="en-US" dirty="0" err="1"/>
              <a:t>dân</a:t>
            </a:r>
            <a:r>
              <a:rPr lang="en-US" dirty="0"/>
              <a:t> </a:t>
            </a:r>
            <a:r>
              <a:rPr lang="en-US" dirty="0" err="1"/>
              <a:t>cấp</a:t>
            </a:r>
            <a:r>
              <a:rPr lang="en-US" dirty="0"/>
              <a:t> </a:t>
            </a:r>
            <a:r>
              <a:rPr lang="en-US" dirty="0" err="1"/>
              <a:t>tỉnh</a:t>
            </a:r>
            <a:r>
              <a:rPr lang="en-US" dirty="0"/>
              <a:t> </a:t>
            </a:r>
            <a:r>
              <a:rPr lang="en-US" dirty="0" err="1"/>
              <a:t>chỉ</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theo</a:t>
            </a:r>
            <a:r>
              <a:rPr lang="en-US" dirty="0"/>
              <a:t> </a:t>
            </a:r>
            <a:r>
              <a:rPr lang="en-US" dirty="0" err="1"/>
              <a:t>trưng</a:t>
            </a:r>
            <a:r>
              <a:rPr lang="en-US" dirty="0"/>
              <a:t> </a:t>
            </a:r>
            <a:r>
              <a:rPr lang="en-US" dirty="0" err="1"/>
              <a:t>cầu</a:t>
            </a:r>
            <a:r>
              <a:rPr lang="en-US" dirty="0"/>
              <a:t> </a:t>
            </a:r>
            <a:r>
              <a:rPr lang="en-US" dirty="0" err="1"/>
              <a:t>của</a:t>
            </a:r>
            <a:r>
              <a:rPr lang="en-US" dirty="0"/>
              <a:t> </a:t>
            </a:r>
            <a:r>
              <a:rPr lang="en-US" dirty="0" err="1"/>
              <a:t>người</a:t>
            </a:r>
            <a:r>
              <a:rPr lang="en-US" dirty="0"/>
              <a:t> </a:t>
            </a:r>
            <a:r>
              <a:rPr lang="en-US" dirty="0" err="1"/>
              <a:t>trưng</a:t>
            </a:r>
            <a:r>
              <a:rPr lang="en-US" dirty="0"/>
              <a:t> </a:t>
            </a:r>
            <a:r>
              <a:rPr lang="en-US" dirty="0" err="1"/>
              <a:t>cầu</a:t>
            </a:r>
            <a:r>
              <a:rPr lang="en-US" dirty="0"/>
              <a:t> </a:t>
            </a:r>
            <a:r>
              <a:rPr lang="en-US" dirty="0" err="1"/>
              <a:t>giám</a:t>
            </a:r>
            <a:r>
              <a:rPr lang="en-US" dirty="0"/>
              <a:t> </a:t>
            </a:r>
            <a:r>
              <a:rPr lang="en-US" dirty="0" err="1"/>
              <a:t>định</a:t>
            </a:r>
            <a:r>
              <a:rPr lang="en-US" dirty="0"/>
              <a:t>.</a:t>
            </a:r>
          </a:p>
          <a:p>
            <a:pPr marL="0" indent="0">
              <a:buNone/>
            </a:pPr>
            <a:endParaRPr lang="en-US" dirty="0"/>
          </a:p>
        </p:txBody>
      </p:sp>
    </p:spTree>
    <p:extLst>
      <p:ext uri="{BB962C8B-B14F-4D97-AF65-F5344CB8AC3E}">
        <p14:creationId xmlns:p14="http://schemas.microsoft.com/office/powerpoint/2010/main" val="41446398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VĂN PHÒNG GIÁM ĐỊNH TƯ PHÁP</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marL="0" indent="0" algn="just">
              <a:buNone/>
            </a:pPr>
            <a:r>
              <a:rPr lang="en-US" dirty="0"/>
              <a:t>1.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là</a:t>
            </a:r>
            <a:r>
              <a:rPr lang="en-US" dirty="0"/>
              <a:t> </a:t>
            </a:r>
            <a:r>
              <a:rPr lang="en-US" dirty="0" err="1"/>
              <a:t>tổ</a:t>
            </a:r>
            <a:r>
              <a:rPr lang="en-US" dirty="0"/>
              <a:t> </a:t>
            </a:r>
            <a:r>
              <a:rPr lang="en-US" dirty="0" err="1"/>
              <a:t>chức</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ngoài</a:t>
            </a:r>
            <a:r>
              <a:rPr lang="en-US" dirty="0"/>
              <a:t> </a:t>
            </a:r>
            <a:r>
              <a:rPr lang="en-US" dirty="0" err="1"/>
              <a:t>công</a:t>
            </a:r>
            <a:r>
              <a:rPr lang="en-US" dirty="0"/>
              <a:t> </a:t>
            </a:r>
            <a:r>
              <a:rPr lang="en-US" dirty="0" err="1"/>
              <a:t>lập</a:t>
            </a:r>
            <a:r>
              <a:rPr lang="en-US" dirty="0"/>
              <a:t>, </a:t>
            </a:r>
            <a:r>
              <a:rPr lang="en-US" dirty="0" err="1"/>
              <a:t>được</a:t>
            </a:r>
            <a:r>
              <a:rPr lang="en-US" dirty="0"/>
              <a:t> </a:t>
            </a:r>
            <a:r>
              <a:rPr lang="en-US" dirty="0" err="1"/>
              <a:t>thành</a:t>
            </a:r>
            <a:r>
              <a:rPr lang="en-US" dirty="0"/>
              <a:t> </a:t>
            </a:r>
            <a:r>
              <a:rPr lang="en-US" dirty="0" err="1"/>
              <a:t>lập</a:t>
            </a:r>
            <a:r>
              <a:rPr lang="en-US" dirty="0"/>
              <a:t> </a:t>
            </a:r>
            <a:r>
              <a:rPr lang="en-US" dirty="0" err="1"/>
              <a:t>trong</a:t>
            </a:r>
            <a:r>
              <a:rPr lang="en-US" dirty="0"/>
              <a:t> </a:t>
            </a:r>
            <a:r>
              <a:rPr lang="en-US" dirty="0" err="1"/>
              <a:t>lĩnh</a:t>
            </a:r>
            <a:r>
              <a:rPr lang="en-US" dirty="0"/>
              <a:t> </a:t>
            </a:r>
            <a:r>
              <a:rPr lang="en-US" dirty="0" err="1"/>
              <a:t>vực</a:t>
            </a:r>
            <a:r>
              <a:rPr lang="en-US" dirty="0"/>
              <a:t> </a:t>
            </a:r>
            <a:r>
              <a:rPr lang="en-US" dirty="0" err="1"/>
              <a:t>tài</a:t>
            </a:r>
            <a:r>
              <a:rPr lang="en-US" dirty="0"/>
              <a:t> </a:t>
            </a:r>
            <a:r>
              <a:rPr lang="en-US" dirty="0" err="1"/>
              <a:t>chính</a:t>
            </a:r>
            <a:r>
              <a:rPr lang="en-US" dirty="0"/>
              <a:t>, </a:t>
            </a:r>
            <a:r>
              <a:rPr lang="en-US" dirty="0" err="1"/>
              <a:t>ngân</a:t>
            </a:r>
            <a:r>
              <a:rPr lang="en-US" dirty="0"/>
              <a:t> </a:t>
            </a:r>
            <a:r>
              <a:rPr lang="en-US" dirty="0" err="1"/>
              <a:t>hàng</a:t>
            </a:r>
            <a:r>
              <a:rPr lang="en-US" dirty="0"/>
              <a:t>, </a:t>
            </a:r>
            <a:r>
              <a:rPr lang="en-US" dirty="0" err="1"/>
              <a:t>xây</a:t>
            </a:r>
            <a:r>
              <a:rPr lang="en-US" dirty="0"/>
              <a:t> </a:t>
            </a:r>
            <a:r>
              <a:rPr lang="en-US" dirty="0" err="1"/>
              <a:t>dựng</a:t>
            </a:r>
            <a:r>
              <a:rPr lang="en-US" dirty="0"/>
              <a:t>, </a:t>
            </a:r>
            <a:r>
              <a:rPr lang="en-US" dirty="0" err="1"/>
              <a:t>cổ</a:t>
            </a:r>
            <a:r>
              <a:rPr lang="en-US" dirty="0"/>
              <a:t> </a:t>
            </a:r>
            <a:r>
              <a:rPr lang="en-US" dirty="0" err="1"/>
              <a:t>vật</a:t>
            </a:r>
            <a:r>
              <a:rPr lang="en-US" dirty="0"/>
              <a:t>, di </a:t>
            </a:r>
            <a:r>
              <a:rPr lang="en-US" dirty="0" err="1"/>
              <a:t>vật</a:t>
            </a:r>
            <a:r>
              <a:rPr lang="en-US" dirty="0"/>
              <a:t>, </a:t>
            </a:r>
            <a:r>
              <a:rPr lang="en-US" dirty="0" err="1"/>
              <a:t>bản</a:t>
            </a:r>
            <a:r>
              <a:rPr lang="en-US" dirty="0"/>
              <a:t> </a:t>
            </a:r>
            <a:r>
              <a:rPr lang="en-US" dirty="0" err="1"/>
              <a:t>quyền</a:t>
            </a:r>
            <a:r>
              <a:rPr lang="en-US" dirty="0"/>
              <a:t> </a:t>
            </a:r>
            <a:r>
              <a:rPr lang="en-US" dirty="0" err="1"/>
              <a:t>tác</a:t>
            </a:r>
            <a:r>
              <a:rPr lang="en-US" dirty="0"/>
              <a:t> </a:t>
            </a:r>
            <a:r>
              <a:rPr lang="en-US" dirty="0" err="1"/>
              <a:t>giả</a:t>
            </a:r>
            <a:r>
              <a:rPr lang="en-US" dirty="0"/>
              <a:t>.</a:t>
            </a:r>
          </a:p>
          <a:p>
            <a:pPr marL="0" indent="0" algn="just">
              <a:buNone/>
            </a:pPr>
            <a:r>
              <a:rPr lang="en-US" dirty="0"/>
              <a:t>2.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do 01 </a:t>
            </a:r>
            <a:r>
              <a:rPr lang="en-US" dirty="0" err="1"/>
              <a:t>giám</a:t>
            </a:r>
            <a:r>
              <a:rPr lang="en-US" dirty="0"/>
              <a:t> </a:t>
            </a:r>
            <a:r>
              <a:rPr lang="en-US" dirty="0" err="1"/>
              <a:t>định</a:t>
            </a:r>
            <a:r>
              <a:rPr lang="en-US" dirty="0"/>
              <a:t> </a:t>
            </a:r>
            <a:r>
              <a:rPr lang="en-US" dirty="0" err="1"/>
              <a:t>viên</a:t>
            </a:r>
            <a:r>
              <a:rPr lang="en-US" dirty="0"/>
              <a:t> </a:t>
            </a:r>
            <a:r>
              <a:rPr lang="en-US" dirty="0" err="1"/>
              <a:t>tư</a:t>
            </a:r>
            <a:r>
              <a:rPr lang="en-US" dirty="0"/>
              <a:t> </a:t>
            </a:r>
            <a:r>
              <a:rPr lang="en-US" dirty="0" err="1"/>
              <a:t>pháp</a:t>
            </a:r>
            <a:r>
              <a:rPr lang="en-US" dirty="0"/>
              <a:t> </a:t>
            </a:r>
            <a:r>
              <a:rPr lang="en-US" dirty="0" err="1"/>
              <a:t>thành</a:t>
            </a:r>
            <a:r>
              <a:rPr lang="en-US" dirty="0"/>
              <a:t> </a:t>
            </a:r>
            <a:r>
              <a:rPr lang="en-US" dirty="0" err="1"/>
              <a:t>lập</a:t>
            </a:r>
            <a:r>
              <a:rPr lang="en-US" dirty="0"/>
              <a:t> </a:t>
            </a:r>
            <a:r>
              <a:rPr lang="en-US" dirty="0" err="1"/>
              <a:t>thì</a:t>
            </a:r>
            <a:r>
              <a:rPr lang="en-US" dirty="0"/>
              <a:t> </a:t>
            </a:r>
            <a:r>
              <a:rPr lang="en-US" dirty="0" err="1"/>
              <a:t>được</a:t>
            </a:r>
            <a:r>
              <a:rPr lang="en-US" dirty="0"/>
              <a:t> </a:t>
            </a:r>
            <a:r>
              <a:rPr lang="en-US" dirty="0" err="1"/>
              <a:t>tổ</a:t>
            </a:r>
            <a:r>
              <a:rPr lang="en-US" dirty="0"/>
              <a:t> </a:t>
            </a:r>
            <a:r>
              <a:rPr lang="en-US" dirty="0" err="1"/>
              <a:t>chức</a:t>
            </a:r>
            <a:r>
              <a:rPr lang="en-US" dirty="0"/>
              <a:t> </a:t>
            </a:r>
            <a:r>
              <a:rPr lang="en-US" dirty="0" err="1"/>
              <a:t>và</a:t>
            </a:r>
            <a:r>
              <a:rPr lang="en-US" dirty="0"/>
              <a:t> </a:t>
            </a:r>
            <a:r>
              <a:rPr lang="en-US" dirty="0" err="1"/>
              <a:t>hoạt</a:t>
            </a:r>
            <a:r>
              <a:rPr lang="en-US" dirty="0"/>
              <a:t> </a:t>
            </a:r>
            <a:r>
              <a:rPr lang="en-US" dirty="0" err="1"/>
              <a:t>động</a:t>
            </a:r>
            <a:r>
              <a:rPr lang="en-US" dirty="0"/>
              <a:t> </a:t>
            </a:r>
            <a:r>
              <a:rPr lang="en-US" dirty="0" err="1"/>
              <a:t>theo</a:t>
            </a:r>
            <a:r>
              <a:rPr lang="en-US" dirty="0"/>
              <a:t> </a:t>
            </a:r>
            <a:r>
              <a:rPr lang="en-US" dirty="0" err="1"/>
              <a:t>loại</a:t>
            </a:r>
            <a:r>
              <a:rPr lang="en-US" dirty="0"/>
              <a:t> </a:t>
            </a:r>
            <a:r>
              <a:rPr lang="en-US" dirty="0" err="1"/>
              <a:t>hình</a:t>
            </a:r>
            <a:r>
              <a:rPr lang="en-US" dirty="0"/>
              <a:t> </a:t>
            </a:r>
            <a:r>
              <a:rPr lang="en-US" dirty="0" err="1"/>
              <a:t>doanh</a:t>
            </a:r>
            <a:r>
              <a:rPr lang="en-US" dirty="0"/>
              <a:t> </a:t>
            </a:r>
            <a:r>
              <a:rPr lang="en-US" dirty="0" err="1"/>
              <a:t>nghiệp</a:t>
            </a:r>
            <a:r>
              <a:rPr lang="en-US" dirty="0"/>
              <a:t> </a:t>
            </a:r>
            <a:r>
              <a:rPr lang="en-US" dirty="0" err="1"/>
              <a:t>tư</a:t>
            </a:r>
            <a:r>
              <a:rPr lang="en-US" dirty="0"/>
              <a:t> </a:t>
            </a:r>
            <a:r>
              <a:rPr lang="en-US" dirty="0" err="1"/>
              <a:t>nhân</a:t>
            </a:r>
            <a:r>
              <a:rPr lang="en-US" dirty="0"/>
              <a:t>.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do 02 </a:t>
            </a:r>
            <a:r>
              <a:rPr lang="en-US" dirty="0" err="1"/>
              <a:t>giám</a:t>
            </a:r>
            <a:r>
              <a:rPr lang="en-US" dirty="0"/>
              <a:t> </a:t>
            </a:r>
            <a:r>
              <a:rPr lang="en-US" dirty="0" err="1"/>
              <a:t>định</a:t>
            </a:r>
            <a:r>
              <a:rPr lang="en-US" dirty="0"/>
              <a:t> </a:t>
            </a:r>
            <a:r>
              <a:rPr lang="en-US" dirty="0" err="1"/>
              <a:t>viên</a:t>
            </a:r>
            <a:r>
              <a:rPr lang="en-US" dirty="0"/>
              <a:t> </a:t>
            </a:r>
            <a:r>
              <a:rPr lang="en-US" dirty="0" err="1"/>
              <a:t>tư</a:t>
            </a:r>
            <a:r>
              <a:rPr lang="en-US" dirty="0"/>
              <a:t> </a:t>
            </a:r>
            <a:r>
              <a:rPr lang="en-US" dirty="0" err="1"/>
              <a:t>pháp</a:t>
            </a:r>
            <a:r>
              <a:rPr lang="en-US" dirty="0"/>
              <a:t> </a:t>
            </a:r>
            <a:r>
              <a:rPr lang="en-US" dirty="0" err="1"/>
              <a:t>trở</a:t>
            </a:r>
            <a:r>
              <a:rPr lang="en-US" dirty="0"/>
              <a:t> </a:t>
            </a:r>
            <a:r>
              <a:rPr lang="en-US" dirty="0" err="1"/>
              <a:t>lên</a:t>
            </a:r>
            <a:r>
              <a:rPr lang="en-US" dirty="0"/>
              <a:t> </a:t>
            </a:r>
            <a:r>
              <a:rPr lang="en-US" dirty="0" err="1"/>
              <a:t>thành</a:t>
            </a:r>
            <a:r>
              <a:rPr lang="en-US" dirty="0"/>
              <a:t> </a:t>
            </a:r>
            <a:r>
              <a:rPr lang="en-US" dirty="0" err="1"/>
              <a:t>lập</a:t>
            </a:r>
            <a:r>
              <a:rPr lang="en-US" dirty="0"/>
              <a:t> </a:t>
            </a:r>
            <a:r>
              <a:rPr lang="en-US" dirty="0" err="1"/>
              <a:t>thì</a:t>
            </a:r>
            <a:r>
              <a:rPr lang="en-US" dirty="0"/>
              <a:t> </a:t>
            </a:r>
            <a:r>
              <a:rPr lang="en-US" dirty="0" err="1"/>
              <a:t>được</a:t>
            </a:r>
            <a:r>
              <a:rPr lang="en-US" dirty="0"/>
              <a:t> </a:t>
            </a:r>
            <a:r>
              <a:rPr lang="en-US" dirty="0" err="1"/>
              <a:t>tổ</a:t>
            </a:r>
            <a:r>
              <a:rPr lang="en-US" dirty="0"/>
              <a:t> </a:t>
            </a:r>
            <a:r>
              <a:rPr lang="en-US" dirty="0" err="1"/>
              <a:t>chức</a:t>
            </a:r>
            <a:r>
              <a:rPr lang="en-US" dirty="0"/>
              <a:t> </a:t>
            </a:r>
            <a:r>
              <a:rPr lang="en-US" dirty="0" err="1"/>
              <a:t>và</a:t>
            </a:r>
            <a:r>
              <a:rPr lang="en-US" dirty="0"/>
              <a:t> </a:t>
            </a:r>
            <a:r>
              <a:rPr lang="en-US" dirty="0" err="1"/>
              <a:t>hoạt</a:t>
            </a:r>
            <a:r>
              <a:rPr lang="en-US" dirty="0"/>
              <a:t> </a:t>
            </a:r>
            <a:r>
              <a:rPr lang="en-US" dirty="0" err="1"/>
              <a:t>động</a:t>
            </a:r>
            <a:r>
              <a:rPr lang="en-US" dirty="0"/>
              <a:t> </a:t>
            </a:r>
            <a:r>
              <a:rPr lang="en-US" dirty="0" err="1"/>
              <a:t>theo</a:t>
            </a:r>
            <a:r>
              <a:rPr lang="en-US" dirty="0"/>
              <a:t> </a:t>
            </a:r>
            <a:r>
              <a:rPr lang="en-US" dirty="0" err="1"/>
              <a:t>loại</a:t>
            </a:r>
            <a:r>
              <a:rPr lang="en-US" dirty="0"/>
              <a:t> </a:t>
            </a:r>
            <a:r>
              <a:rPr lang="en-US" dirty="0" err="1"/>
              <a:t>hình</a:t>
            </a:r>
            <a:r>
              <a:rPr lang="en-US" dirty="0"/>
              <a:t> </a:t>
            </a:r>
            <a:r>
              <a:rPr lang="en-US" dirty="0" err="1"/>
              <a:t>công</a:t>
            </a:r>
            <a:r>
              <a:rPr lang="en-US" dirty="0"/>
              <a:t> </a:t>
            </a:r>
            <a:r>
              <a:rPr lang="en-US" dirty="0" err="1"/>
              <a:t>ty</a:t>
            </a:r>
            <a:r>
              <a:rPr lang="en-US" dirty="0"/>
              <a:t> </a:t>
            </a:r>
            <a:r>
              <a:rPr lang="en-US" dirty="0" err="1"/>
              <a:t>hợp</a:t>
            </a:r>
            <a:r>
              <a:rPr lang="en-US" dirty="0"/>
              <a:t> </a:t>
            </a:r>
            <a:r>
              <a:rPr lang="en-US" dirty="0" err="1"/>
              <a:t>danh</a:t>
            </a:r>
            <a:r>
              <a:rPr lang="en-US" dirty="0"/>
              <a:t>.</a:t>
            </a:r>
          </a:p>
          <a:p>
            <a:pPr marL="0" indent="0" algn="just">
              <a:buNone/>
            </a:pPr>
            <a:r>
              <a:rPr lang="en-US" dirty="0" err="1"/>
              <a:t>Người</a:t>
            </a:r>
            <a:r>
              <a:rPr lang="en-US" dirty="0"/>
              <a:t> </a:t>
            </a:r>
            <a:r>
              <a:rPr lang="en-US" dirty="0" err="1"/>
              <a:t>đại</a:t>
            </a:r>
            <a:r>
              <a:rPr lang="en-US" dirty="0"/>
              <a:t> </a:t>
            </a:r>
            <a:r>
              <a:rPr lang="en-US" dirty="0" err="1"/>
              <a:t>diện</a:t>
            </a:r>
            <a:r>
              <a:rPr lang="en-US" dirty="0"/>
              <a:t> </a:t>
            </a:r>
            <a:r>
              <a:rPr lang="en-US" dirty="0" err="1"/>
              <a:t>theo</a:t>
            </a:r>
            <a:r>
              <a:rPr lang="en-US" dirty="0"/>
              <a:t> </a:t>
            </a:r>
            <a:r>
              <a:rPr lang="en-US" dirty="0" err="1"/>
              <a:t>pháp</a:t>
            </a:r>
            <a:r>
              <a:rPr lang="en-US" dirty="0"/>
              <a:t> </a:t>
            </a:r>
            <a:r>
              <a:rPr lang="en-US" dirty="0" err="1"/>
              <a:t>luật</a:t>
            </a:r>
            <a:r>
              <a:rPr lang="en-US" dirty="0"/>
              <a:t> </a:t>
            </a:r>
            <a:r>
              <a:rPr lang="en-US" dirty="0" err="1"/>
              <a:t>của</a:t>
            </a:r>
            <a:r>
              <a:rPr lang="en-US" dirty="0"/>
              <a:t>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là</a:t>
            </a:r>
            <a:r>
              <a:rPr lang="en-US" dirty="0"/>
              <a:t> </a:t>
            </a:r>
            <a:r>
              <a:rPr lang="en-US" dirty="0" err="1"/>
              <a:t>Trưởng</a:t>
            </a:r>
            <a:r>
              <a:rPr lang="en-US" dirty="0"/>
              <a:t> </a:t>
            </a:r>
            <a:r>
              <a:rPr lang="en-US" dirty="0" err="1"/>
              <a:t>văn</a:t>
            </a:r>
            <a:r>
              <a:rPr lang="en-US" dirty="0"/>
              <a:t> </a:t>
            </a:r>
            <a:r>
              <a:rPr lang="en-US" dirty="0" err="1"/>
              <a:t>phòng</a:t>
            </a:r>
            <a:r>
              <a:rPr lang="en-US" dirty="0"/>
              <a:t>. </a:t>
            </a:r>
            <a:r>
              <a:rPr lang="en-US" dirty="0" err="1"/>
              <a:t>Trưởng</a:t>
            </a:r>
            <a:r>
              <a:rPr lang="en-US" dirty="0"/>
              <a:t>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phải</a:t>
            </a:r>
            <a:r>
              <a:rPr lang="en-US" dirty="0"/>
              <a:t> </a:t>
            </a:r>
            <a:r>
              <a:rPr lang="en-US" dirty="0" err="1"/>
              <a:t>là</a:t>
            </a:r>
            <a:r>
              <a:rPr lang="en-US" dirty="0"/>
              <a:t> </a:t>
            </a:r>
            <a:r>
              <a:rPr lang="en-US" dirty="0" err="1"/>
              <a:t>giám</a:t>
            </a:r>
            <a:r>
              <a:rPr lang="en-US" dirty="0"/>
              <a:t> </a:t>
            </a:r>
            <a:r>
              <a:rPr lang="en-US" dirty="0" err="1"/>
              <a:t>định</a:t>
            </a:r>
            <a:r>
              <a:rPr lang="en-US" dirty="0"/>
              <a:t> </a:t>
            </a:r>
            <a:r>
              <a:rPr lang="en-US" dirty="0" err="1"/>
              <a:t>viên</a:t>
            </a:r>
            <a:r>
              <a:rPr lang="en-US" dirty="0"/>
              <a:t> </a:t>
            </a:r>
            <a:r>
              <a:rPr lang="en-US" dirty="0" err="1"/>
              <a:t>tư</a:t>
            </a:r>
            <a:r>
              <a:rPr lang="en-US" dirty="0"/>
              <a:t> </a:t>
            </a:r>
            <a:r>
              <a:rPr lang="en-US" dirty="0" err="1"/>
              <a:t>pháp</a:t>
            </a:r>
            <a:r>
              <a:rPr lang="en-US" dirty="0"/>
              <a:t>.</a:t>
            </a:r>
          </a:p>
          <a:p>
            <a:pPr marL="0" indent="0" algn="just">
              <a:buNone/>
            </a:pPr>
            <a:endParaRPr lang="en-US" dirty="0"/>
          </a:p>
        </p:txBody>
      </p:sp>
    </p:spTree>
    <p:extLst>
      <p:ext uri="{BB962C8B-B14F-4D97-AF65-F5344CB8AC3E}">
        <p14:creationId xmlns:p14="http://schemas.microsoft.com/office/powerpoint/2010/main" val="21597124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VĂN PHÒNG GIÁM ĐỊNH</a:t>
            </a:r>
            <a:endParaRPr lang="en-US" dirty="0"/>
          </a:p>
        </p:txBody>
      </p:sp>
      <p:sp>
        <p:nvSpPr>
          <p:cNvPr id="3" name="Content Placeholder 2"/>
          <p:cNvSpPr>
            <a:spLocks noGrp="1"/>
          </p:cNvSpPr>
          <p:nvPr>
            <p:ph idx="1"/>
          </p:nvPr>
        </p:nvSpPr>
        <p:spPr/>
        <p:txBody>
          <a:bodyPr>
            <a:normAutofit/>
          </a:bodyPr>
          <a:lstStyle/>
          <a:p>
            <a:r>
              <a:rPr lang="en-US" sz="4000" dirty="0" err="1" smtClean="0"/>
              <a:t>Điều</a:t>
            </a:r>
            <a:r>
              <a:rPr lang="en-US" sz="4000" dirty="0" smtClean="0"/>
              <a:t> </a:t>
            </a:r>
            <a:r>
              <a:rPr lang="en-US" sz="4000" dirty="0" err="1" smtClean="0"/>
              <a:t>kiện</a:t>
            </a:r>
            <a:r>
              <a:rPr lang="en-US" sz="4000" dirty="0" smtClean="0"/>
              <a:t> </a:t>
            </a:r>
            <a:r>
              <a:rPr lang="en-US" sz="4000" dirty="0" err="1" smtClean="0"/>
              <a:t>thành</a:t>
            </a:r>
            <a:r>
              <a:rPr lang="en-US" sz="4000" dirty="0" smtClean="0"/>
              <a:t> </a:t>
            </a:r>
            <a:r>
              <a:rPr lang="en-US" sz="4000" dirty="0" err="1" smtClean="0"/>
              <a:t>lập</a:t>
            </a:r>
            <a:endParaRPr lang="en-US" sz="4000" dirty="0" smtClean="0"/>
          </a:p>
          <a:p>
            <a:r>
              <a:rPr lang="en-US" sz="4000" dirty="0" err="1" smtClean="0"/>
              <a:t>Cấp</a:t>
            </a:r>
            <a:r>
              <a:rPr lang="en-US" sz="4000" dirty="0" smtClean="0"/>
              <a:t> </a:t>
            </a:r>
            <a:r>
              <a:rPr lang="en-US" sz="4000" dirty="0" err="1" smtClean="0"/>
              <a:t>phép</a:t>
            </a:r>
            <a:r>
              <a:rPr lang="en-US" sz="4000" dirty="0" smtClean="0"/>
              <a:t> </a:t>
            </a:r>
            <a:r>
              <a:rPr lang="en-US" sz="4000" dirty="0" err="1" smtClean="0"/>
              <a:t>thành</a:t>
            </a:r>
            <a:r>
              <a:rPr lang="en-US" sz="4000" dirty="0" smtClean="0"/>
              <a:t> </a:t>
            </a:r>
            <a:r>
              <a:rPr lang="en-US" sz="4000" dirty="0" err="1" smtClean="0"/>
              <a:t>lập</a:t>
            </a:r>
            <a:endParaRPr lang="en-US" sz="4000" dirty="0" smtClean="0"/>
          </a:p>
          <a:p>
            <a:r>
              <a:rPr lang="en-US" sz="4000" dirty="0" err="1" smtClean="0"/>
              <a:t>Đăng</a:t>
            </a:r>
            <a:r>
              <a:rPr lang="en-US" sz="4000" dirty="0" smtClean="0"/>
              <a:t> </a:t>
            </a:r>
            <a:r>
              <a:rPr lang="en-US" sz="4000" dirty="0" err="1" smtClean="0"/>
              <a:t>ký</a:t>
            </a:r>
            <a:r>
              <a:rPr lang="en-US" sz="4000" dirty="0" smtClean="0"/>
              <a:t> </a:t>
            </a:r>
            <a:r>
              <a:rPr lang="en-US" sz="4000" dirty="0" err="1" smtClean="0"/>
              <a:t>hoạt</a:t>
            </a:r>
            <a:r>
              <a:rPr lang="en-US" sz="4000" dirty="0" smtClean="0"/>
              <a:t> </a:t>
            </a:r>
            <a:r>
              <a:rPr lang="en-US" sz="4000" dirty="0" err="1" smtClean="0"/>
              <a:t>động</a:t>
            </a:r>
            <a:endParaRPr lang="en-US" sz="4000" dirty="0" smtClean="0"/>
          </a:p>
          <a:p>
            <a:endParaRPr lang="en-US" sz="4000" dirty="0"/>
          </a:p>
        </p:txBody>
      </p:sp>
    </p:spTree>
    <p:extLst>
      <p:ext uri="{BB962C8B-B14F-4D97-AF65-F5344CB8AC3E}">
        <p14:creationId xmlns:p14="http://schemas.microsoft.com/office/powerpoint/2010/main" val="34669837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NGƯỜI GIÁM ĐỊNH TƯ PHÁP</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Giám</a:t>
            </a:r>
            <a:r>
              <a:rPr lang="en-US" dirty="0" smtClean="0"/>
              <a:t> </a:t>
            </a:r>
            <a:r>
              <a:rPr lang="en-US" dirty="0" err="1" smtClean="0"/>
              <a:t>định</a:t>
            </a:r>
            <a:r>
              <a:rPr lang="en-US" dirty="0" smtClean="0"/>
              <a:t> </a:t>
            </a:r>
            <a:r>
              <a:rPr lang="en-US" dirty="0" err="1" smtClean="0"/>
              <a:t>viên</a:t>
            </a:r>
            <a:r>
              <a:rPr lang="en-US" dirty="0" smtClean="0"/>
              <a:t> </a:t>
            </a:r>
            <a:r>
              <a:rPr lang="en-US" dirty="0" err="1" smtClean="0"/>
              <a:t>tư</a:t>
            </a:r>
            <a:r>
              <a:rPr lang="en-US" dirty="0" smtClean="0"/>
              <a:t> </a:t>
            </a:r>
            <a:r>
              <a:rPr lang="en-US" dirty="0" err="1" smtClean="0"/>
              <a:t>pháp</a:t>
            </a:r>
            <a:endParaRPr lang="en-US" dirty="0" smtClean="0"/>
          </a:p>
          <a:p>
            <a:pPr>
              <a:buFontTx/>
              <a:buChar char="-"/>
            </a:pPr>
            <a:r>
              <a:rPr lang="en-US" dirty="0" err="1" smtClean="0"/>
              <a:t>Bổ</a:t>
            </a:r>
            <a:r>
              <a:rPr lang="en-US" dirty="0" smtClean="0"/>
              <a:t> </a:t>
            </a:r>
            <a:r>
              <a:rPr lang="en-US" dirty="0" err="1" smtClean="0"/>
              <a:t>nhiệm</a:t>
            </a:r>
            <a:r>
              <a:rPr lang="en-US" dirty="0" smtClean="0"/>
              <a:t>: </a:t>
            </a:r>
            <a:r>
              <a:rPr lang="en-US" dirty="0" err="1" smtClean="0"/>
              <a:t>Tiêu</a:t>
            </a:r>
            <a:r>
              <a:rPr lang="en-US" dirty="0" smtClean="0"/>
              <a:t> </a:t>
            </a:r>
            <a:r>
              <a:rPr lang="en-US" dirty="0" err="1" smtClean="0"/>
              <a:t>chuẩn</a:t>
            </a:r>
            <a:r>
              <a:rPr lang="en-US" dirty="0" smtClean="0"/>
              <a:t>, </a:t>
            </a:r>
            <a:r>
              <a:rPr lang="en-US" dirty="0" err="1" smtClean="0"/>
              <a:t>điều</a:t>
            </a:r>
            <a:r>
              <a:rPr lang="en-US" dirty="0" smtClean="0"/>
              <a:t> </a:t>
            </a:r>
            <a:r>
              <a:rPr lang="en-US" dirty="0" err="1" smtClean="0"/>
              <a:t>kiện</a:t>
            </a:r>
            <a:r>
              <a:rPr lang="en-US" dirty="0" smtClean="0"/>
              <a:t>, </a:t>
            </a:r>
            <a:r>
              <a:rPr lang="en-US" dirty="0" err="1" smtClean="0"/>
              <a:t>trình</a:t>
            </a:r>
            <a:r>
              <a:rPr lang="en-US" dirty="0" smtClean="0"/>
              <a:t> </a:t>
            </a:r>
            <a:r>
              <a:rPr lang="en-US" dirty="0" err="1" smtClean="0"/>
              <a:t>tự</a:t>
            </a:r>
            <a:r>
              <a:rPr lang="en-US" dirty="0" smtClean="0"/>
              <a:t> </a:t>
            </a:r>
            <a:r>
              <a:rPr lang="en-US" dirty="0" err="1" smtClean="0"/>
              <a:t>thủ</a:t>
            </a:r>
            <a:r>
              <a:rPr lang="en-US" dirty="0" smtClean="0"/>
              <a:t> </a:t>
            </a:r>
            <a:r>
              <a:rPr lang="en-US" dirty="0" err="1" smtClean="0"/>
              <a:t>tục</a:t>
            </a:r>
            <a:r>
              <a:rPr lang="en-US" dirty="0" smtClean="0"/>
              <a:t>.</a:t>
            </a:r>
          </a:p>
          <a:p>
            <a:pPr>
              <a:buFontTx/>
              <a:buChar char="-"/>
            </a:pPr>
            <a:r>
              <a:rPr lang="en-US" dirty="0" err="1" smtClean="0"/>
              <a:t>Miễn</a:t>
            </a:r>
            <a:r>
              <a:rPr lang="en-US" dirty="0" smtClean="0"/>
              <a:t> </a:t>
            </a:r>
            <a:r>
              <a:rPr lang="en-US" dirty="0" err="1" smtClean="0"/>
              <a:t>nhiệm</a:t>
            </a:r>
            <a:r>
              <a:rPr lang="en-US" dirty="0" smtClean="0"/>
              <a:t>: </a:t>
            </a:r>
            <a:r>
              <a:rPr lang="en-US" dirty="0" err="1" smtClean="0"/>
              <a:t>các</a:t>
            </a:r>
            <a:r>
              <a:rPr lang="en-US" dirty="0" smtClean="0"/>
              <a:t> </a:t>
            </a:r>
            <a:r>
              <a:rPr lang="en-US" dirty="0" err="1" smtClean="0"/>
              <a:t>trường</a:t>
            </a:r>
            <a:r>
              <a:rPr lang="en-US" dirty="0" smtClean="0"/>
              <a:t> </a:t>
            </a:r>
            <a:r>
              <a:rPr lang="en-US" dirty="0" err="1" smtClean="0"/>
              <a:t>hợp</a:t>
            </a:r>
            <a:r>
              <a:rPr lang="en-US" dirty="0" smtClean="0"/>
              <a:t>, </a:t>
            </a:r>
            <a:r>
              <a:rPr lang="en-US" dirty="0" err="1" smtClean="0"/>
              <a:t>trình</a:t>
            </a:r>
            <a:r>
              <a:rPr lang="en-US" dirty="0" smtClean="0"/>
              <a:t> </a:t>
            </a:r>
            <a:r>
              <a:rPr lang="en-US" dirty="0" err="1" smtClean="0"/>
              <a:t>tự</a:t>
            </a:r>
            <a:r>
              <a:rPr lang="en-US" dirty="0" smtClean="0"/>
              <a:t> </a:t>
            </a:r>
            <a:r>
              <a:rPr lang="en-US" dirty="0" err="1" smtClean="0"/>
              <a:t>thủ</a:t>
            </a:r>
            <a:r>
              <a:rPr lang="en-US" dirty="0" smtClean="0"/>
              <a:t> </a:t>
            </a:r>
            <a:r>
              <a:rPr lang="en-US" dirty="0" err="1" smtClean="0"/>
              <a:t>tục</a:t>
            </a:r>
            <a:r>
              <a:rPr lang="en-US" dirty="0" smtClean="0"/>
              <a:t>.</a:t>
            </a:r>
          </a:p>
          <a:p>
            <a:pPr marL="0" indent="0">
              <a:buNone/>
            </a:pPr>
            <a:r>
              <a:rPr lang="en-US" dirty="0" smtClean="0"/>
              <a:t>2. </a:t>
            </a:r>
            <a:r>
              <a:rPr lang="en-US" dirty="0" err="1" smtClean="0"/>
              <a:t>Người</a:t>
            </a:r>
            <a:r>
              <a:rPr lang="en-US" dirty="0" smtClean="0"/>
              <a:t> </a:t>
            </a:r>
            <a:r>
              <a:rPr lang="en-US" dirty="0" err="1" smtClean="0"/>
              <a:t>giám</a:t>
            </a:r>
            <a:r>
              <a:rPr lang="en-US" dirty="0" smtClean="0"/>
              <a:t> </a:t>
            </a:r>
            <a:r>
              <a:rPr lang="en-US" dirty="0" err="1" smtClean="0"/>
              <a:t>định</a:t>
            </a:r>
            <a:r>
              <a:rPr lang="en-US" dirty="0" smtClean="0"/>
              <a:t> </a:t>
            </a:r>
            <a:r>
              <a:rPr lang="en-US" dirty="0" err="1" smtClean="0"/>
              <a:t>tư</a:t>
            </a:r>
            <a:r>
              <a:rPr lang="en-US" dirty="0" smtClean="0"/>
              <a:t> </a:t>
            </a:r>
            <a:r>
              <a:rPr lang="en-US" dirty="0" err="1" smtClean="0"/>
              <a:t>pháp</a:t>
            </a:r>
            <a:endParaRPr lang="en-US" dirty="0" smtClean="0"/>
          </a:p>
          <a:p>
            <a:pPr>
              <a:buFontTx/>
              <a:buChar char="-"/>
            </a:pPr>
            <a:r>
              <a:rPr lang="en-US" dirty="0" err="1" smtClean="0"/>
              <a:t>Tiêu</a:t>
            </a:r>
            <a:r>
              <a:rPr lang="en-US" dirty="0" smtClean="0"/>
              <a:t> </a:t>
            </a:r>
            <a:r>
              <a:rPr lang="en-US" dirty="0" err="1" smtClean="0"/>
              <a:t>chuẩn</a:t>
            </a:r>
            <a:r>
              <a:rPr lang="en-US" dirty="0" smtClean="0"/>
              <a:t>, </a:t>
            </a:r>
            <a:r>
              <a:rPr lang="en-US" dirty="0" err="1" smtClean="0"/>
              <a:t>điều</a:t>
            </a:r>
            <a:r>
              <a:rPr lang="en-US" dirty="0" smtClean="0"/>
              <a:t> </a:t>
            </a:r>
            <a:r>
              <a:rPr lang="en-US" dirty="0" err="1" smtClean="0"/>
              <a:t>kiện</a:t>
            </a:r>
            <a:r>
              <a:rPr lang="en-US" dirty="0" smtClean="0"/>
              <a:t>.</a:t>
            </a:r>
          </a:p>
          <a:p>
            <a:pPr>
              <a:buFontTx/>
              <a:buChar char="-"/>
            </a:pPr>
            <a:r>
              <a:rPr lang="en-US" dirty="0" err="1" smtClean="0"/>
              <a:t>Lập</a:t>
            </a:r>
            <a:r>
              <a:rPr lang="en-US" dirty="0" smtClean="0"/>
              <a:t> </a:t>
            </a:r>
            <a:r>
              <a:rPr lang="en-US" dirty="0" err="1" smtClean="0"/>
              <a:t>và</a:t>
            </a:r>
            <a:r>
              <a:rPr lang="en-US" dirty="0" smtClean="0"/>
              <a:t> </a:t>
            </a:r>
            <a:r>
              <a:rPr lang="en-US" dirty="0" err="1" smtClean="0"/>
              <a:t>công</a:t>
            </a:r>
            <a:r>
              <a:rPr lang="en-US" dirty="0" smtClean="0"/>
              <a:t> </a:t>
            </a:r>
            <a:r>
              <a:rPr lang="en-US" dirty="0" err="1" smtClean="0"/>
              <a:t>bố</a:t>
            </a:r>
            <a:r>
              <a:rPr lang="en-US" dirty="0" smtClean="0"/>
              <a:t> </a:t>
            </a:r>
            <a:r>
              <a:rPr lang="en-US" dirty="0" err="1" smtClean="0"/>
              <a:t>danh</a:t>
            </a:r>
            <a:r>
              <a:rPr lang="en-US" dirty="0" smtClean="0"/>
              <a:t> </a:t>
            </a:r>
            <a:r>
              <a:rPr lang="en-US" dirty="0" err="1" smtClean="0"/>
              <a:t>sách</a:t>
            </a:r>
            <a:r>
              <a:rPr lang="en-US" dirty="0" smtClean="0"/>
              <a:t>.</a:t>
            </a:r>
            <a:endParaRPr lang="en-US" dirty="0"/>
          </a:p>
        </p:txBody>
      </p:sp>
    </p:spTree>
    <p:extLst>
      <p:ext uri="{BB962C8B-B14F-4D97-AF65-F5344CB8AC3E}">
        <p14:creationId xmlns:p14="http://schemas.microsoft.com/office/powerpoint/2010/main" val="424450689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HÌNH THỨC GIÁM ĐỊNH</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Giám</a:t>
            </a:r>
            <a:r>
              <a:rPr lang="en-US" dirty="0" smtClean="0"/>
              <a:t> </a:t>
            </a:r>
            <a:r>
              <a:rPr lang="en-US" dirty="0" err="1" smtClean="0"/>
              <a:t>định</a:t>
            </a:r>
            <a:r>
              <a:rPr lang="en-US" dirty="0" smtClean="0"/>
              <a:t> </a:t>
            </a:r>
            <a:r>
              <a:rPr lang="en-US" dirty="0" err="1" smtClean="0"/>
              <a:t>cá</a:t>
            </a:r>
            <a:r>
              <a:rPr lang="en-US" dirty="0" smtClean="0"/>
              <a:t> </a:t>
            </a:r>
            <a:r>
              <a:rPr lang="en-US" dirty="0" err="1" smtClean="0"/>
              <a:t>nhân</a:t>
            </a:r>
            <a:r>
              <a:rPr lang="en-US" dirty="0" smtClean="0"/>
              <a:t>: 1 </a:t>
            </a:r>
            <a:r>
              <a:rPr lang="en-US" dirty="0" err="1" smtClean="0"/>
              <a:t>người</a:t>
            </a:r>
            <a:r>
              <a:rPr lang="en-US" dirty="0" smtClean="0"/>
              <a:t> </a:t>
            </a:r>
            <a:r>
              <a:rPr lang="en-US" dirty="0" err="1" smtClean="0"/>
              <a:t>thực</a:t>
            </a:r>
            <a:r>
              <a:rPr lang="en-US" dirty="0" smtClean="0"/>
              <a:t> </a:t>
            </a:r>
            <a:r>
              <a:rPr lang="en-US" dirty="0" err="1" smtClean="0"/>
              <a:t>hiện</a:t>
            </a:r>
            <a:endParaRPr lang="en-US" dirty="0" smtClean="0"/>
          </a:p>
          <a:p>
            <a:pPr marL="514350" indent="-514350">
              <a:buAutoNum type="arabicPeriod"/>
            </a:pPr>
            <a:r>
              <a:rPr lang="en-US" dirty="0" err="1" smtClean="0"/>
              <a:t>Giám</a:t>
            </a:r>
            <a:r>
              <a:rPr lang="en-US" dirty="0" smtClean="0"/>
              <a:t> </a:t>
            </a:r>
            <a:r>
              <a:rPr lang="en-US" dirty="0" err="1" smtClean="0"/>
              <a:t>định</a:t>
            </a:r>
            <a:r>
              <a:rPr lang="en-US" dirty="0" smtClean="0"/>
              <a:t> </a:t>
            </a:r>
            <a:r>
              <a:rPr lang="en-US" dirty="0" err="1" smtClean="0"/>
              <a:t>tập</a:t>
            </a:r>
            <a:r>
              <a:rPr lang="en-US" dirty="0" smtClean="0"/>
              <a:t> </a:t>
            </a:r>
            <a:r>
              <a:rPr lang="en-US" dirty="0" err="1" smtClean="0"/>
              <a:t>thể</a:t>
            </a:r>
            <a:r>
              <a:rPr lang="en-US" dirty="0" smtClean="0"/>
              <a:t>: </a:t>
            </a:r>
            <a:r>
              <a:rPr lang="en-US" dirty="0" err="1" smtClean="0"/>
              <a:t>từ</a:t>
            </a:r>
            <a:r>
              <a:rPr lang="en-US" dirty="0" smtClean="0"/>
              <a:t> 02 </a:t>
            </a:r>
            <a:r>
              <a:rPr lang="en-US" dirty="0" err="1" smtClean="0"/>
              <a:t>người</a:t>
            </a:r>
            <a:r>
              <a:rPr lang="en-US" dirty="0" smtClean="0"/>
              <a:t> </a:t>
            </a:r>
            <a:r>
              <a:rPr lang="en-US" dirty="0" err="1" smtClean="0"/>
              <a:t>trở</a:t>
            </a:r>
            <a:r>
              <a:rPr lang="en-US" dirty="0" smtClean="0"/>
              <a:t> </a:t>
            </a:r>
            <a:r>
              <a:rPr lang="en-US" dirty="0" err="1" smtClean="0"/>
              <a:t>lên</a:t>
            </a:r>
            <a:r>
              <a:rPr lang="en-US" dirty="0" smtClean="0"/>
              <a:t>, </a:t>
            </a:r>
            <a:r>
              <a:rPr lang="en-US" dirty="0" err="1" smtClean="0"/>
              <a:t>cùng</a:t>
            </a:r>
            <a:r>
              <a:rPr lang="en-US" dirty="0" smtClean="0"/>
              <a:t> </a:t>
            </a:r>
            <a:r>
              <a:rPr lang="en-US" dirty="0" err="1" smtClean="0"/>
              <a:t>chuyên</a:t>
            </a:r>
            <a:r>
              <a:rPr lang="en-US" dirty="0" smtClean="0"/>
              <a:t> </a:t>
            </a:r>
            <a:r>
              <a:rPr lang="en-US" dirty="0" err="1" smtClean="0"/>
              <a:t>môn</a:t>
            </a:r>
            <a:r>
              <a:rPr lang="en-US" dirty="0" smtClean="0"/>
              <a:t> </a:t>
            </a:r>
            <a:r>
              <a:rPr lang="en-US" dirty="0" err="1" smtClean="0"/>
              <a:t>hoặc</a:t>
            </a:r>
            <a:r>
              <a:rPr lang="en-US" dirty="0" smtClean="0"/>
              <a:t> </a:t>
            </a:r>
            <a:r>
              <a:rPr lang="en-US" dirty="0" err="1" smtClean="0"/>
              <a:t>khác</a:t>
            </a:r>
            <a:r>
              <a:rPr lang="en-US" dirty="0" smtClean="0"/>
              <a:t> </a:t>
            </a:r>
            <a:r>
              <a:rPr lang="en-US" dirty="0" err="1" smtClean="0"/>
              <a:t>chuyên</a:t>
            </a:r>
            <a:r>
              <a:rPr lang="en-US" dirty="0" smtClean="0"/>
              <a:t> </a:t>
            </a:r>
            <a:r>
              <a:rPr lang="en-US" dirty="0" err="1" smtClean="0"/>
              <a:t>môn</a:t>
            </a:r>
            <a:endParaRPr lang="en-US" dirty="0"/>
          </a:p>
        </p:txBody>
      </p:sp>
    </p:spTree>
    <p:extLst>
      <p:ext uri="{BB962C8B-B14F-4D97-AF65-F5344CB8AC3E}">
        <p14:creationId xmlns:p14="http://schemas.microsoft.com/office/powerpoint/2010/main" val="16393822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Quyền</a:t>
            </a:r>
            <a:r>
              <a:rPr lang="en-US" b="1" dirty="0"/>
              <a:t>, </a:t>
            </a:r>
            <a:r>
              <a:rPr lang="en-US" b="1" dirty="0" err="1"/>
              <a:t>nghĩa</a:t>
            </a:r>
            <a:r>
              <a:rPr lang="en-US" b="1" dirty="0"/>
              <a:t> </a:t>
            </a:r>
            <a:r>
              <a:rPr lang="en-US" b="1" dirty="0" err="1"/>
              <a:t>vụ</a:t>
            </a:r>
            <a:r>
              <a:rPr lang="en-US" b="1" dirty="0"/>
              <a:t> </a:t>
            </a:r>
            <a:r>
              <a:rPr lang="en-US" b="1" dirty="0" err="1"/>
              <a:t>của</a:t>
            </a:r>
            <a:r>
              <a:rPr lang="en-US" b="1" dirty="0"/>
              <a:t> </a:t>
            </a:r>
            <a:r>
              <a:rPr lang="en-US" b="1" dirty="0" err="1"/>
              <a:t>tổ</a:t>
            </a:r>
            <a:r>
              <a:rPr lang="en-US" b="1" dirty="0"/>
              <a:t> </a:t>
            </a:r>
            <a:r>
              <a:rPr lang="en-US" b="1" dirty="0" err="1"/>
              <a:t>chức</a:t>
            </a:r>
            <a:r>
              <a:rPr lang="en-US" b="1" dirty="0"/>
              <a:t> </a:t>
            </a:r>
            <a:r>
              <a:rPr lang="en-US" b="1" dirty="0" err="1"/>
              <a:t>được</a:t>
            </a:r>
            <a:r>
              <a:rPr lang="en-US" b="1" dirty="0"/>
              <a:t> </a:t>
            </a:r>
            <a:r>
              <a:rPr lang="en-US" b="1" dirty="0" err="1"/>
              <a:t>trưng</a:t>
            </a:r>
            <a:r>
              <a:rPr lang="en-US" b="1" dirty="0"/>
              <a:t> </a:t>
            </a:r>
            <a:r>
              <a:rPr lang="en-US" b="1" dirty="0" err="1"/>
              <a:t>cầu</a:t>
            </a:r>
            <a:r>
              <a:rPr lang="en-US" b="1" dirty="0"/>
              <a:t>, </a:t>
            </a:r>
            <a:r>
              <a:rPr lang="en-US" b="1" dirty="0" err="1"/>
              <a:t>yêu</a:t>
            </a:r>
            <a:r>
              <a:rPr lang="en-US" b="1" dirty="0"/>
              <a:t> </a:t>
            </a:r>
            <a:r>
              <a:rPr lang="en-US" b="1" dirty="0" err="1"/>
              <a:t>cầu</a:t>
            </a:r>
            <a:r>
              <a:rPr lang="en-US" b="1" dirty="0"/>
              <a:t> </a:t>
            </a:r>
            <a:r>
              <a:rPr lang="en-US" b="1" dirty="0" err="1"/>
              <a:t>giám</a:t>
            </a:r>
            <a:r>
              <a:rPr lang="en-US" b="1" dirty="0"/>
              <a:t> </a:t>
            </a:r>
            <a:r>
              <a:rPr lang="en-US" b="1" dirty="0" err="1"/>
              <a:t>định</a:t>
            </a:r>
            <a:r>
              <a:rPr lang="en-US" b="1" dirty="0"/>
              <a:t> </a:t>
            </a:r>
            <a:r>
              <a:rPr lang="en-US" b="1" dirty="0" err="1"/>
              <a:t>tư</a:t>
            </a:r>
            <a:r>
              <a:rPr lang="en-US" b="1" dirty="0"/>
              <a:t> </a:t>
            </a:r>
            <a:r>
              <a:rPr lang="en-US" b="1" dirty="0" err="1"/>
              <a:t>pháp</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1</a:t>
            </a:r>
            <a:r>
              <a:rPr lang="en-US" dirty="0"/>
              <a:t>. </a:t>
            </a:r>
            <a:r>
              <a:rPr lang="en-US" dirty="0" err="1"/>
              <a:t>Tổ</a:t>
            </a:r>
            <a:r>
              <a:rPr lang="en-US" dirty="0"/>
              <a:t> </a:t>
            </a:r>
            <a:r>
              <a:rPr lang="en-US" dirty="0" err="1"/>
              <a:t>chức</a:t>
            </a:r>
            <a:r>
              <a:rPr lang="en-US" dirty="0"/>
              <a:t> </a:t>
            </a:r>
            <a:r>
              <a:rPr lang="en-US" dirty="0" err="1"/>
              <a:t>được</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có</a:t>
            </a:r>
            <a:r>
              <a:rPr lang="en-US" dirty="0"/>
              <a:t> </a:t>
            </a:r>
            <a:r>
              <a:rPr lang="en-US" dirty="0" err="1"/>
              <a:t>quyền</a:t>
            </a:r>
            <a:r>
              <a:rPr lang="en-US" dirty="0"/>
              <a:t>:</a:t>
            </a:r>
          </a:p>
          <a:p>
            <a:pPr marL="0" indent="0">
              <a:buNone/>
            </a:pPr>
            <a:r>
              <a:rPr lang="en-US" dirty="0"/>
              <a:t>a) </a:t>
            </a:r>
            <a:r>
              <a:rPr lang="en-US" dirty="0" err="1"/>
              <a:t>Yêu</a:t>
            </a:r>
            <a:r>
              <a:rPr lang="en-US" dirty="0"/>
              <a:t> </a:t>
            </a:r>
            <a:r>
              <a:rPr lang="en-US" dirty="0" err="1"/>
              <a:t>cầu</a:t>
            </a:r>
            <a:r>
              <a:rPr lang="en-US" dirty="0"/>
              <a:t> </a:t>
            </a:r>
            <a:r>
              <a:rPr lang="en-US" dirty="0" err="1"/>
              <a:t>người</a:t>
            </a:r>
            <a:r>
              <a:rPr lang="en-US" dirty="0"/>
              <a:t> </a:t>
            </a:r>
            <a:r>
              <a:rPr lang="en-US" dirty="0" err="1"/>
              <a:t>trưng</a:t>
            </a:r>
            <a:r>
              <a:rPr lang="en-US" dirty="0"/>
              <a:t> </a:t>
            </a:r>
            <a:r>
              <a:rPr lang="en-US" dirty="0" err="1"/>
              <a:t>cầu</a:t>
            </a:r>
            <a:r>
              <a:rPr lang="en-US" dirty="0"/>
              <a:t>, </a:t>
            </a:r>
            <a:r>
              <a:rPr lang="en-US" dirty="0" err="1"/>
              <a:t>người</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cung</a:t>
            </a:r>
            <a:r>
              <a:rPr lang="en-US" dirty="0"/>
              <a:t> </a:t>
            </a:r>
            <a:r>
              <a:rPr lang="en-US" dirty="0" err="1"/>
              <a:t>cấp</a:t>
            </a:r>
            <a:r>
              <a:rPr lang="en-US" dirty="0"/>
              <a:t> </a:t>
            </a:r>
            <a:r>
              <a:rPr lang="en-US" dirty="0" err="1"/>
              <a:t>thông</a:t>
            </a:r>
            <a:r>
              <a:rPr lang="en-US" dirty="0"/>
              <a:t> tin, </a:t>
            </a:r>
            <a:r>
              <a:rPr lang="en-US" dirty="0" err="1"/>
              <a:t>tài</a:t>
            </a:r>
            <a:r>
              <a:rPr lang="en-US" dirty="0"/>
              <a:t> </a:t>
            </a:r>
            <a:r>
              <a:rPr lang="en-US" dirty="0" err="1"/>
              <a:t>liệu</a:t>
            </a:r>
            <a:r>
              <a:rPr lang="en-US" dirty="0"/>
              <a:t> </a:t>
            </a:r>
            <a:r>
              <a:rPr lang="en-US" dirty="0" err="1"/>
              <a:t>cần</a:t>
            </a:r>
            <a:r>
              <a:rPr lang="en-US" dirty="0"/>
              <a:t> </a:t>
            </a:r>
            <a:r>
              <a:rPr lang="en-US" dirty="0" err="1"/>
              <a:t>thiết</a:t>
            </a:r>
            <a:r>
              <a:rPr lang="en-US" dirty="0"/>
              <a:t> </a:t>
            </a:r>
            <a:r>
              <a:rPr lang="en-US" dirty="0" err="1"/>
              <a:t>cho</a:t>
            </a:r>
            <a:r>
              <a:rPr lang="en-US" dirty="0"/>
              <a:t> </a:t>
            </a:r>
            <a:r>
              <a:rPr lang="en-US" dirty="0" err="1"/>
              <a:t>việc</a:t>
            </a:r>
            <a:r>
              <a:rPr lang="en-US" dirty="0"/>
              <a:t> </a:t>
            </a:r>
            <a:r>
              <a:rPr lang="en-US" dirty="0" err="1"/>
              <a:t>giám</a:t>
            </a:r>
            <a:r>
              <a:rPr lang="en-US" dirty="0"/>
              <a:t> </a:t>
            </a:r>
            <a:r>
              <a:rPr lang="en-US" dirty="0" err="1"/>
              <a:t>định</a:t>
            </a:r>
            <a:r>
              <a:rPr lang="en-US" dirty="0"/>
              <a:t>;</a:t>
            </a:r>
          </a:p>
          <a:p>
            <a:pPr marL="0" indent="0">
              <a:buNone/>
            </a:pPr>
            <a:r>
              <a:rPr lang="en-US" dirty="0"/>
              <a:t>b) </a:t>
            </a:r>
            <a:r>
              <a:rPr lang="en-US" dirty="0" err="1"/>
              <a:t>Từ</a:t>
            </a:r>
            <a:r>
              <a:rPr lang="en-US" dirty="0"/>
              <a:t> </a:t>
            </a:r>
            <a:r>
              <a:rPr lang="en-US" dirty="0" err="1"/>
              <a:t>chối</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nếu</a:t>
            </a:r>
            <a:r>
              <a:rPr lang="en-US" dirty="0"/>
              <a:t> </a:t>
            </a:r>
            <a:r>
              <a:rPr lang="en-US" dirty="0" err="1"/>
              <a:t>không</a:t>
            </a:r>
            <a:r>
              <a:rPr lang="en-US" dirty="0"/>
              <a:t> </a:t>
            </a:r>
            <a:r>
              <a:rPr lang="en-US" dirty="0" err="1"/>
              <a:t>có</a:t>
            </a:r>
            <a:r>
              <a:rPr lang="en-US" dirty="0"/>
              <a:t> </a:t>
            </a:r>
            <a:r>
              <a:rPr lang="en-US" dirty="0" err="1"/>
              <a:t>đủ</a:t>
            </a:r>
            <a:r>
              <a:rPr lang="en-US" dirty="0"/>
              <a:t> </a:t>
            </a:r>
            <a:r>
              <a:rPr lang="en-US" dirty="0" err="1"/>
              <a:t>điều</a:t>
            </a:r>
            <a:r>
              <a:rPr lang="en-US" dirty="0"/>
              <a:t> </a:t>
            </a:r>
            <a:r>
              <a:rPr lang="en-US" dirty="0" err="1"/>
              <a:t>kiện</a:t>
            </a:r>
            <a:r>
              <a:rPr lang="en-US" dirty="0"/>
              <a:t> </a:t>
            </a:r>
            <a:r>
              <a:rPr lang="en-US" dirty="0" err="1"/>
              <a:t>cần</a:t>
            </a:r>
            <a:r>
              <a:rPr lang="en-US" dirty="0"/>
              <a:t> </a:t>
            </a:r>
            <a:r>
              <a:rPr lang="en-US" dirty="0" err="1"/>
              <a:t>thiết</a:t>
            </a:r>
            <a:r>
              <a:rPr lang="en-US" dirty="0"/>
              <a:t> </a:t>
            </a:r>
            <a:r>
              <a:rPr lang="en-US" dirty="0" err="1"/>
              <a:t>phục</a:t>
            </a:r>
            <a:r>
              <a:rPr lang="en-US" dirty="0"/>
              <a:t> </a:t>
            </a:r>
            <a:r>
              <a:rPr lang="en-US" dirty="0" err="1"/>
              <a:t>vụ</a:t>
            </a:r>
            <a:r>
              <a:rPr lang="en-US" dirty="0"/>
              <a:t> </a:t>
            </a:r>
            <a:r>
              <a:rPr lang="en-US" dirty="0" err="1"/>
              <a:t>cho</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a:t>
            </a:r>
          </a:p>
          <a:p>
            <a:pPr marL="0" indent="0">
              <a:buNone/>
            </a:pPr>
            <a:r>
              <a:rPr lang="en-US" dirty="0"/>
              <a:t>c) </a:t>
            </a:r>
            <a:r>
              <a:rPr lang="en-US" dirty="0" err="1"/>
              <a:t>Được</a:t>
            </a:r>
            <a:r>
              <a:rPr lang="en-US" dirty="0"/>
              <a:t> </a:t>
            </a:r>
            <a:r>
              <a:rPr lang="en-US" dirty="0" err="1"/>
              <a:t>nhận</a:t>
            </a:r>
            <a:r>
              <a:rPr lang="en-US" dirty="0"/>
              <a:t> </a:t>
            </a:r>
            <a:r>
              <a:rPr lang="en-US" dirty="0" err="1"/>
              <a:t>tạm</a:t>
            </a:r>
            <a:r>
              <a:rPr lang="en-US" dirty="0"/>
              <a:t> </a:t>
            </a:r>
            <a:r>
              <a:rPr lang="en-US" dirty="0" err="1"/>
              <a:t>ứng</a:t>
            </a:r>
            <a:r>
              <a:rPr lang="en-US" dirty="0"/>
              <a:t> chi </a:t>
            </a:r>
            <a:r>
              <a:rPr lang="en-US" dirty="0" err="1"/>
              <a:t>phí</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khi</a:t>
            </a:r>
            <a:r>
              <a:rPr lang="en-US" dirty="0"/>
              <a:t> </a:t>
            </a:r>
            <a:r>
              <a:rPr lang="en-US" dirty="0" err="1"/>
              <a:t>nhận</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được</a:t>
            </a:r>
            <a:r>
              <a:rPr lang="en-US" dirty="0"/>
              <a:t> </a:t>
            </a:r>
            <a:r>
              <a:rPr lang="en-US" dirty="0" err="1"/>
              <a:t>thanh</a:t>
            </a:r>
            <a:r>
              <a:rPr lang="en-US" dirty="0"/>
              <a:t> </a:t>
            </a:r>
            <a:r>
              <a:rPr lang="en-US" dirty="0" err="1"/>
              <a:t>toán</a:t>
            </a:r>
            <a:r>
              <a:rPr lang="en-US" dirty="0"/>
              <a:t> </a:t>
            </a:r>
            <a:r>
              <a:rPr lang="en-US" dirty="0" err="1"/>
              <a:t>kịp</a:t>
            </a:r>
            <a:r>
              <a:rPr lang="en-US" dirty="0"/>
              <a:t> </a:t>
            </a:r>
            <a:r>
              <a:rPr lang="en-US" dirty="0" err="1"/>
              <a:t>thời</a:t>
            </a:r>
            <a:r>
              <a:rPr lang="en-US" dirty="0"/>
              <a:t>, </a:t>
            </a:r>
            <a:r>
              <a:rPr lang="en-US" dirty="0" err="1"/>
              <a:t>đầy</a:t>
            </a:r>
            <a:r>
              <a:rPr lang="en-US" dirty="0"/>
              <a:t> </a:t>
            </a:r>
            <a:r>
              <a:rPr lang="en-US" dirty="0" err="1"/>
              <a:t>đủ</a:t>
            </a:r>
            <a:r>
              <a:rPr lang="en-US" dirty="0"/>
              <a:t> chi </a:t>
            </a:r>
            <a:r>
              <a:rPr lang="en-US" dirty="0" err="1"/>
              <a:t>phí</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khi</a:t>
            </a:r>
            <a:r>
              <a:rPr lang="en-US" dirty="0"/>
              <a:t> </a:t>
            </a:r>
            <a:r>
              <a:rPr lang="en-US" dirty="0" err="1"/>
              <a:t>trả</a:t>
            </a:r>
            <a:r>
              <a:rPr lang="en-US" dirty="0"/>
              <a:t> </a:t>
            </a:r>
            <a:r>
              <a:rPr lang="en-US" dirty="0" err="1"/>
              <a:t>kết</a:t>
            </a:r>
            <a:r>
              <a:rPr lang="en-US" dirty="0"/>
              <a:t> </a:t>
            </a:r>
            <a:r>
              <a:rPr lang="en-US" dirty="0" err="1"/>
              <a:t>quả</a:t>
            </a:r>
            <a:r>
              <a:rPr lang="en-US" dirty="0"/>
              <a:t> </a:t>
            </a:r>
            <a:r>
              <a:rPr lang="en-US" dirty="0" err="1"/>
              <a:t>giám</a:t>
            </a:r>
            <a:r>
              <a:rPr lang="en-US" dirty="0"/>
              <a:t> </a:t>
            </a:r>
            <a:r>
              <a:rPr lang="en-US" dirty="0" err="1"/>
              <a:t>định</a:t>
            </a:r>
            <a:r>
              <a:rPr lang="en-US" dirty="0"/>
              <a:t>.</a:t>
            </a:r>
          </a:p>
          <a:p>
            <a:pPr marL="0" indent="0">
              <a:buNone/>
            </a:pPr>
            <a:endParaRPr lang="en-US" dirty="0"/>
          </a:p>
        </p:txBody>
      </p:sp>
    </p:spTree>
    <p:extLst>
      <p:ext uri="{BB962C8B-B14F-4D97-AF65-F5344CB8AC3E}">
        <p14:creationId xmlns:p14="http://schemas.microsoft.com/office/powerpoint/2010/main" val="18069183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638800"/>
          </a:xfrm>
        </p:spPr>
        <p:txBody>
          <a:bodyPr>
            <a:normAutofit fontScale="77500" lnSpcReduction="20000"/>
          </a:bodyPr>
          <a:lstStyle/>
          <a:p>
            <a:pPr marL="0" indent="0">
              <a:buNone/>
            </a:pPr>
            <a:r>
              <a:rPr lang="en-US" dirty="0"/>
              <a:t>2. </a:t>
            </a:r>
            <a:r>
              <a:rPr lang="en-US" dirty="0" err="1"/>
              <a:t>Tổ</a:t>
            </a:r>
            <a:r>
              <a:rPr lang="en-US" dirty="0"/>
              <a:t> </a:t>
            </a:r>
            <a:r>
              <a:rPr lang="en-US" dirty="0" err="1"/>
              <a:t>chức</a:t>
            </a:r>
            <a:r>
              <a:rPr lang="en-US" dirty="0"/>
              <a:t> </a:t>
            </a:r>
            <a:r>
              <a:rPr lang="en-US" dirty="0" err="1"/>
              <a:t>được</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có</a:t>
            </a:r>
            <a:r>
              <a:rPr lang="en-US" dirty="0"/>
              <a:t> </a:t>
            </a:r>
            <a:r>
              <a:rPr lang="en-US" dirty="0" err="1"/>
              <a:t>nghĩa</a:t>
            </a:r>
            <a:r>
              <a:rPr lang="en-US" dirty="0"/>
              <a:t> </a:t>
            </a:r>
            <a:r>
              <a:rPr lang="en-US" dirty="0" err="1"/>
              <a:t>vụ</a:t>
            </a:r>
            <a:r>
              <a:rPr lang="en-US" dirty="0"/>
              <a:t>:</a:t>
            </a:r>
          </a:p>
          <a:p>
            <a:pPr marL="0" indent="0">
              <a:buNone/>
            </a:pPr>
            <a:r>
              <a:rPr lang="en-US" dirty="0"/>
              <a:t>a) </a:t>
            </a:r>
            <a:r>
              <a:rPr lang="en-US" dirty="0" err="1"/>
              <a:t>Tiếp</a:t>
            </a:r>
            <a:r>
              <a:rPr lang="en-US" dirty="0"/>
              <a:t> </a:t>
            </a:r>
            <a:r>
              <a:rPr lang="en-US" dirty="0" err="1"/>
              <a:t>nhận</a:t>
            </a:r>
            <a:r>
              <a:rPr lang="en-US" dirty="0"/>
              <a:t> </a:t>
            </a:r>
            <a:r>
              <a:rPr lang="en-US" dirty="0" err="1"/>
              <a:t>và</a:t>
            </a:r>
            <a:r>
              <a:rPr lang="en-US" dirty="0"/>
              <a:t> </a:t>
            </a:r>
            <a:r>
              <a:rPr lang="en-US" dirty="0" err="1"/>
              <a:t>phân</a:t>
            </a:r>
            <a:r>
              <a:rPr lang="en-US" dirty="0"/>
              <a:t> </a:t>
            </a:r>
            <a:r>
              <a:rPr lang="en-US" dirty="0" err="1"/>
              <a:t>công</a:t>
            </a:r>
            <a:r>
              <a:rPr lang="en-US" dirty="0"/>
              <a:t> </a:t>
            </a:r>
            <a:r>
              <a:rPr lang="en-US" dirty="0" err="1"/>
              <a:t>người</a:t>
            </a:r>
            <a:r>
              <a:rPr lang="en-US" dirty="0"/>
              <a:t> </a:t>
            </a:r>
            <a:r>
              <a:rPr lang="en-US" dirty="0" err="1"/>
              <a:t>có</a:t>
            </a:r>
            <a:r>
              <a:rPr lang="en-US" dirty="0"/>
              <a:t> </a:t>
            </a:r>
            <a:r>
              <a:rPr lang="en-US" dirty="0" err="1"/>
              <a:t>khả</a:t>
            </a:r>
            <a:r>
              <a:rPr lang="en-US" dirty="0"/>
              <a:t> </a:t>
            </a:r>
            <a:r>
              <a:rPr lang="en-US" dirty="0" err="1"/>
              <a:t>năng</a:t>
            </a:r>
            <a:r>
              <a:rPr lang="en-US" dirty="0"/>
              <a:t> </a:t>
            </a:r>
            <a:r>
              <a:rPr lang="en-US" dirty="0" err="1"/>
              <a:t>chuyên</a:t>
            </a:r>
            <a:r>
              <a:rPr lang="en-US" dirty="0"/>
              <a:t> </a:t>
            </a:r>
            <a:r>
              <a:rPr lang="en-US" dirty="0" err="1"/>
              <a:t>môn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nội</a:t>
            </a:r>
            <a:r>
              <a:rPr lang="en-US" dirty="0"/>
              <a:t> dung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thuộc</a:t>
            </a:r>
            <a:r>
              <a:rPr lang="en-US" dirty="0"/>
              <a:t> </a:t>
            </a:r>
            <a:r>
              <a:rPr lang="en-US" dirty="0" err="1"/>
              <a:t>tổ</a:t>
            </a:r>
            <a:r>
              <a:rPr lang="en-US" dirty="0"/>
              <a:t> </a:t>
            </a:r>
            <a:r>
              <a:rPr lang="en-US" dirty="0" err="1"/>
              <a:t>chức</a:t>
            </a:r>
            <a:r>
              <a:rPr lang="en-US" dirty="0"/>
              <a:t> </a:t>
            </a:r>
            <a:r>
              <a:rPr lang="en-US" dirty="0" err="1"/>
              <a:t>mình</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và</a:t>
            </a:r>
            <a:r>
              <a:rPr lang="en-US" dirty="0"/>
              <a:t> </a:t>
            </a:r>
            <a:r>
              <a:rPr lang="en-US" dirty="0" err="1"/>
              <a:t>chịu</a:t>
            </a:r>
            <a:r>
              <a:rPr lang="en-US" dirty="0"/>
              <a:t> </a:t>
            </a:r>
            <a:r>
              <a:rPr lang="en-US" dirty="0" err="1"/>
              <a:t>trách</a:t>
            </a:r>
            <a:r>
              <a:rPr lang="en-US" dirty="0"/>
              <a:t> </a:t>
            </a:r>
            <a:r>
              <a:rPr lang="en-US" dirty="0" err="1"/>
              <a:t>nhiệm</a:t>
            </a:r>
            <a:r>
              <a:rPr lang="en-US" dirty="0"/>
              <a:t> </a:t>
            </a:r>
            <a:r>
              <a:rPr lang="en-US" dirty="0" err="1"/>
              <a:t>về</a:t>
            </a:r>
            <a:r>
              <a:rPr lang="en-US" dirty="0"/>
              <a:t> </a:t>
            </a:r>
            <a:r>
              <a:rPr lang="en-US" dirty="0" err="1"/>
              <a:t>năng</a:t>
            </a:r>
            <a:r>
              <a:rPr lang="en-US" dirty="0"/>
              <a:t> </a:t>
            </a:r>
            <a:r>
              <a:rPr lang="en-US" dirty="0" err="1"/>
              <a:t>lực</a:t>
            </a:r>
            <a:r>
              <a:rPr lang="en-US" dirty="0"/>
              <a:t> </a:t>
            </a:r>
            <a:r>
              <a:rPr lang="en-US" dirty="0" err="1"/>
              <a:t>chuyên</a:t>
            </a:r>
            <a:r>
              <a:rPr lang="en-US" dirty="0"/>
              <a:t> </a:t>
            </a:r>
            <a:r>
              <a:rPr lang="en-US" dirty="0" err="1"/>
              <a:t>môn</a:t>
            </a:r>
            <a:r>
              <a:rPr lang="en-US" dirty="0"/>
              <a:t> </a:t>
            </a:r>
            <a:r>
              <a:rPr lang="en-US" dirty="0" err="1"/>
              <a:t>của</a:t>
            </a:r>
            <a:r>
              <a:rPr lang="en-US" dirty="0"/>
              <a:t> </a:t>
            </a:r>
            <a:r>
              <a:rPr lang="en-US" dirty="0" err="1"/>
              <a:t>người</a:t>
            </a:r>
            <a:r>
              <a:rPr lang="en-US" dirty="0"/>
              <a:t> </a:t>
            </a:r>
            <a:r>
              <a:rPr lang="en-US" dirty="0" err="1"/>
              <a:t>đó</a:t>
            </a:r>
            <a:r>
              <a:rPr lang="en-US" dirty="0"/>
              <a:t>; </a:t>
            </a:r>
            <a:r>
              <a:rPr lang="en-US" dirty="0" err="1"/>
              <a:t>phân</a:t>
            </a:r>
            <a:r>
              <a:rPr lang="en-US" dirty="0"/>
              <a:t> </a:t>
            </a:r>
            <a:r>
              <a:rPr lang="en-US" dirty="0" err="1"/>
              <a:t>công</a:t>
            </a:r>
            <a:r>
              <a:rPr lang="en-US" dirty="0"/>
              <a:t> </a:t>
            </a:r>
            <a:r>
              <a:rPr lang="en-US" dirty="0" err="1"/>
              <a:t>người</a:t>
            </a:r>
            <a:r>
              <a:rPr lang="en-US" dirty="0"/>
              <a:t> </a:t>
            </a:r>
            <a:r>
              <a:rPr lang="en-US" dirty="0" err="1"/>
              <a:t>chịu</a:t>
            </a:r>
            <a:r>
              <a:rPr lang="en-US" dirty="0"/>
              <a:t> </a:t>
            </a:r>
            <a:r>
              <a:rPr lang="en-US" dirty="0" err="1"/>
              <a:t>trách</a:t>
            </a:r>
            <a:r>
              <a:rPr lang="en-US" dirty="0"/>
              <a:t> </a:t>
            </a:r>
            <a:r>
              <a:rPr lang="en-US" dirty="0" err="1"/>
              <a:t>nhiệm</a:t>
            </a:r>
            <a:r>
              <a:rPr lang="en-US" dirty="0"/>
              <a:t> </a:t>
            </a:r>
            <a:r>
              <a:rPr lang="en-US" dirty="0" err="1"/>
              <a:t>điều</a:t>
            </a:r>
            <a:r>
              <a:rPr lang="en-US" dirty="0"/>
              <a:t> </a:t>
            </a:r>
            <a:r>
              <a:rPr lang="en-US" dirty="0" err="1"/>
              <a:t>phối</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trong</a:t>
            </a:r>
            <a:r>
              <a:rPr lang="en-US" dirty="0"/>
              <a:t> </a:t>
            </a:r>
            <a:r>
              <a:rPr lang="en-US" dirty="0" err="1"/>
              <a:t>trường</a:t>
            </a:r>
            <a:r>
              <a:rPr lang="en-US" dirty="0"/>
              <a:t> </a:t>
            </a:r>
            <a:r>
              <a:rPr lang="en-US" dirty="0" err="1"/>
              <a:t>hợp</a:t>
            </a:r>
            <a:r>
              <a:rPr lang="en-US" dirty="0"/>
              <a:t> </a:t>
            </a:r>
            <a:r>
              <a:rPr lang="en-US" dirty="0" err="1"/>
              <a:t>cần</a:t>
            </a:r>
            <a:r>
              <a:rPr lang="en-US" dirty="0"/>
              <a:t> </a:t>
            </a:r>
            <a:r>
              <a:rPr lang="en-US" dirty="0" err="1"/>
              <a:t>có</a:t>
            </a:r>
            <a:r>
              <a:rPr lang="en-US" dirty="0"/>
              <a:t> </a:t>
            </a:r>
            <a:r>
              <a:rPr lang="en-US" dirty="0" err="1"/>
              <a:t>nhiều</a:t>
            </a:r>
            <a:r>
              <a:rPr lang="en-US" dirty="0"/>
              <a:t> </a:t>
            </a:r>
            <a:r>
              <a:rPr lang="en-US" dirty="0" err="1"/>
              <a:t>người</a:t>
            </a:r>
            <a:r>
              <a:rPr lang="en-US" dirty="0"/>
              <a:t> </a:t>
            </a:r>
            <a:r>
              <a:rPr lang="en-US" dirty="0" err="1"/>
              <a:t>thực</a:t>
            </a:r>
            <a:r>
              <a:rPr lang="en-US" dirty="0"/>
              <a:t> </a:t>
            </a:r>
            <a:r>
              <a:rPr lang="en-US" dirty="0" err="1"/>
              <a:t>hiện</a:t>
            </a:r>
            <a:r>
              <a:rPr lang="en-US" dirty="0"/>
              <a:t> </a:t>
            </a:r>
            <a:r>
              <a:rPr lang="en-US" dirty="0" err="1"/>
              <a:t>vụ</a:t>
            </a:r>
            <a:r>
              <a:rPr lang="en-US" dirty="0"/>
              <a:t> </a:t>
            </a:r>
            <a:r>
              <a:rPr lang="en-US" dirty="0" err="1"/>
              <a:t>việc</a:t>
            </a:r>
            <a:r>
              <a:rPr lang="en-US" dirty="0"/>
              <a:t> </a:t>
            </a:r>
            <a:r>
              <a:rPr lang="en-US" dirty="0" err="1"/>
              <a:t>giám</a:t>
            </a:r>
            <a:r>
              <a:rPr lang="en-US" dirty="0"/>
              <a:t> </a:t>
            </a:r>
            <a:r>
              <a:rPr lang="en-US" dirty="0" err="1"/>
              <a:t>định</a:t>
            </a:r>
            <a:r>
              <a:rPr lang="en-US" dirty="0"/>
              <a:t>;</a:t>
            </a:r>
          </a:p>
          <a:p>
            <a:pPr marL="0" indent="0">
              <a:buNone/>
            </a:pPr>
            <a:r>
              <a:rPr lang="en-US" dirty="0"/>
              <a:t>b) </a:t>
            </a:r>
            <a:r>
              <a:rPr lang="en-US" dirty="0" err="1"/>
              <a:t>Bảo</a:t>
            </a:r>
            <a:r>
              <a:rPr lang="en-US" dirty="0"/>
              <a:t> </a:t>
            </a:r>
            <a:r>
              <a:rPr lang="en-US" dirty="0" err="1"/>
              <a:t>đảm</a:t>
            </a:r>
            <a:r>
              <a:rPr lang="en-US" dirty="0"/>
              <a:t> </a:t>
            </a:r>
            <a:r>
              <a:rPr lang="en-US" dirty="0" err="1"/>
              <a:t>trang</a:t>
            </a:r>
            <a:r>
              <a:rPr lang="en-US" dirty="0"/>
              <a:t> </a:t>
            </a:r>
            <a:r>
              <a:rPr lang="en-US" dirty="0" err="1"/>
              <a:t>thiết</a:t>
            </a:r>
            <a:r>
              <a:rPr lang="en-US" dirty="0"/>
              <a:t> </a:t>
            </a:r>
            <a:r>
              <a:rPr lang="en-US" dirty="0" err="1"/>
              <a:t>bị</a:t>
            </a:r>
            <a:r>
              <a:rPr lang="en-US" dirty="0"/>
              <a:t>, </a:t>
            </a:r>
            <a:r>
              <a:rPr lang="en-US" dirty="0" err="1"/>
              <a:t>phương</a:t>
            </a:r>
            <a:r>
              <a:rPr lang="en-US" dirty="0"/>
              <a:t> </a:t>
            </a:r>
            <a:r>
              <a:rPr lang="en-US" dirty="0" err="1"/>
              <a:t>tiện</a:t>
            </a:r>
            <a:r>
              <a:rPr lang="en-US" dirty="0"/>
              <a:t> </a:t>
            </a:r>
            <a:r>
              <a:rPr lang="en-US" dirty="0" err="1"/>
              <a:t>và</a:t>
            </a:r>
            <a:r>
              <a:rPr lang="en-US" dirty="0"/>
              <a:t> </a:t>
            </a:r>
            <a:r>
              <a:rPr lang="en-US" dirty="0" err="1"/>
              <a:t>các</a:t>
            </a:r>
            <a:r>
              <a:rPr lang="en-US" dirty="0"/>
              <a:t> </a:t>
            </a:r>
            <a:r>
              <a:rPr lang="en-US" dirty="0" err="1"/>
              <a:t>điều</a:t>
            </a:r>
            <a:r>
              <a:rPr lang="en-US" dirty="0"/>
              <a:t> </a:t>
            </a:r>
            <a:r>
              <a:rPr lang="en-US" dirty="0" err="1"/>
              <a:t>kiện</a:t>
            </a:r>
            <a:r>
              <a:rPr lang="en-US" dirty="0"/>
              <a:t> </a:t>
            </a:r>
            <a:r>
              <a:rPr lang="en-US" dirty="0" err="1"/>
              <a:t>cần</a:t>
            </a:r>
            <a:r>
              <a:rPr lang="en-US" dirty="0"/>
              <a:t> </a:t>
            </a:r>
            <a:r>
              <a:rPr lang="en-US" dirty="0" err="1"/>
              <a:t>thiết</a:t>
            </a:r>
            <a:r>
              <a:rPr lang="en-US" dirty="0"/>
              <a:t> </a:t>
            </a:r>
            <a:r>
              <a:rPr lang="en-US" dirty="0" err="1"/>
              <a:t>khác</a:t>
            </a:r>
            <a:r>
              <a:rPr lang="en-US" dirty="0"/>
              <a:t> </a:t>
            </a:r>
            <a:r>
              <a:rPr lang="en-US" dirty="0" err="1"/>
              <a:t>cho</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a:t>
            </a:r>
          </a:p>
          <a:p>
            <a:pPr marL="0" indent="0">
              <a:buNone/>
            </a:pPr>
            <a:r>
              <a:rPr lang="en-US" dirty="0"/>
              <a:t>c) </a:t>
            </a:r>
            <a:r>
              <a:rPr lang="en-US" dirty="0" err="1"/>
              <a:t>Bồi</a:t>
            </a:r>
            <a:r>
              <a:rPr lang="en-US" dirty="0"/>
              <a:t> </a:t>
            </a:r>
            <a:r>
              <a:rPr lang="en-US" dirty="0" err="1"/>
              <a:t>thường</a:t>
            </a:r>
            <a:r>
              <a:rPr lang="en-US" dirty="0"/>
              <a:t> </a:t>
            </a:r>
            <a:r>
              <a:rPr lang="en-US" dirty="0" err="1"/>
              <a:t>thiệt</a:t>
            </a:r>
            <a:r>
              <a:rPr lang="en-US" dirty="0"/>
              <a:t> </a:t>
            </a:r>
            <a:r>
              <a:rPr lang="en-US" dirty="0" err="1"/>
              <a:t>hại</a:t>
            </a:r>
            <a:r>
              <a:rPr lang="en-US" dirty="0"/>
              <a:t> </a:t>
            </a:r>
            <a:r>
              <a:rPr lang="en-US" dirty="0" err="1"/>
              <a:t>trong</a:t>
            </a:r>
            <a:r>
              <a:rPr lang="en-US" dirty="0"/>
              <a:t> </a:t>
            </a:r>
            <a:r>
              <a:rPr lang="en-US" dirty="0" err="1"/>
              <a:t>trường</a:t>
            </a:r>
            <a:r>
              <a:rPr lang="en-US" dirty="0"/>
              <a:t> </a:t>
            </a:r>
            <a:r>
              <a:rPr lang="en-US" dirty="0" err="1"/>
              <a:t>hợp</a:t>
            </a:r>
            <a:r>
              <a:rPr lang="en-US" dirty="0"/>
              <a:t> </a:t>
            </a:r>
            <a:r>
              <a:rPr lang="en-US" dirty="0" err="1"/>
              <a:t>người</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do </a:t>
            </a:r>
            <a:r>
              <a:rPr lang="en-US" dirty="0" err="1"/>
              <a:t>mình</a:t>
            </a:r>
            <a:r>
              <a:rPr lang="en-US" dirty="0"/>
              <a:t> </a:t>
            </a:r>
            <a:r>
              <a:rPr lang="en-US" dirty="0" err="1"/>
              <a:t>phân</a:t>
            </a:r>
            <a:r>
              <a:rPr lang="en-US" dirty="0"/>
              <a:t> </a:t>
            </a:r>
            <a:r>
              <a:rPr lang="en-US" dirty="0" err="1"/>
              <a:t>công</a:t>
            </a:r>
            <a:r>
              <a:rPr lang="en-US" dirty="0"/>
              <a:t> </a:t>
            </a:r>
            <a:r>
              <a:rPr lang="en-US" dirty="0" err="1"/>
              <a:t>cố</a:t>
            </a:r>
            <a:r>
              <a:rPr lang="en-US" dirty="0"/>
              <a:t> ý </a:t>
            </a:r>
            <a:r>
              <a:rPr lang="en-US" dirty="0" err="1"/>
              <a:t>kết</a:t>
            </a:r>
            <a:r>
              <a:rPr lang="en-US" dirty="0"/>
              <a:t> </a:t>
            </a:r>
            <a:r>
              <a:rPr lang="en-US" dirty="0" err="1"/>
              <a:t>luận</a:t>
            </a:r>
            <a:r>
              <a:rPr lang="en-US" dirty="0"/>
              <a:t> </a:t>
            </a:r>
            <a:r>
              <a:rPr lang="en-US" dirty="0" err="1"/>
              <a:t>giám</a:t>
            </a:r>
            <a:r>
              <a:rPr lang="en-US" dirty="0"/>
              <a:t> </a:t>
            </a:r>
            <a:r>
              <a:rPr lang="en-US" dirty="0" err="1"/>
              <a:t>định</a:t>
            </a:r>
            <a:r>
              <a:rPr lang="en-US" dirty="0"/>
              <a:t> </a:t>
            </a:r>
            <a:r>
              <a:rPr lang="en-US" dirty="0" err="1"/>
              <a:t>sai</a:t>
            </a:r>
            <a:r>
              <a:rPr lang="en-US" dirty="0"/>
              <a:t>, </a:t>
            </a:r>
            <a:r>
              <a:rPr lang="en-US" dirty="0" err="1"/>
              <a:t>gây</a:t>
            </a:r>
            <a:r>
              <a:rPr lang="en-US" dirty="0"/>
              <a:t> </a:t>
            </a:r>
            <a:r>
              <a:rPr lang="en-US" dirty="0" err="1"/>
              <a:t>thiệt</a:t>
            </a:r>
            <a:r>
              <a:rPr lang="en-US" dirty="0"/>
              <a:t> </a:t>
            </a:r>
            <a:r>
              <a:rPr lang="en-US" dirty="0" err="1"/>
              <a:t>hại</a:t>
            </a:r>
            <a:r>
              <a:rPr lang="en-US" dirty="0"/>
              <a:t> </a:t>
            </a:r>
            <a:r>
              <a:rPr lang="en-US" dirty="0" err="1"/>
              <a:t>cho</a:t>
            </a:r>
            <a:r>
              <a:rPr lang="en-US" dirty="0"/>
              <a:t> </a:t>
            </a:r>
            <a:r>
              <a:rPr lang="en-US" dirty="0" err="1"/>
              <a:t>cá</a:t>
            </a:r>
            <a:r>
              <a:rPr lang="en-US" dirty="0"/>
              <a:t> </a:t>
            </a:r>
            <a:r>
              <a:rPr lang="en-US" dirty="0" err="1"/>
              <a:t>nhân</a:t>
            </a:r>
            <a:r>
              <a:rPr lang="en-US" dirty="0"/>
              <a:t>, </a:t>
            </a:r>
            <a:r>
              <a:rPr lang="en-US" dirty="0" err="1"/>
              <a:t>tổ</a:t>
            </a:r>
            <a:r>
              <a:rPr lang="en-US" dirty="0"/>
              <a:t> </a:t>
            </a:r>
            <a:r>
              <a:rPr lang="en-US" dirty="0" err="1"/>
              <a:t>chức</a:t>
            </a:r>
            <a:r>
              <a:rPr lang="en-US" dirty="0"/>
              <a:t>;</a:t>
            </a:r>
          </a:p>
          <a:p>
            <a:pPr marL="0" indent="0">
              <a:buNone/>
            </a:pPr>
            <a:r>
              <a:rPr lang="en-US" dirty="0"/>
              <a:t>d) </a:t>
            </a:r>
            <a:r>
              <a:rPr lang="en-US" dirty="0" err="1"/>
              <a:t>Thông</a:t>
            </a:r>
            <a:r>
              <a:rPr lang="en-US" dirty="0"/>
              <a:t> </a:t>
            </a:r>
            <a:r>
              <a:rPr lang="en-US" dirty="0" err="1"/>
              <a:t>báo</a:t>
            </a:r>
            <a:r>
              <a:rPr lang="en-US" dirty="0"/>
              <a:t> </a:t>
            </a:r>
            <a:r>
              <a:rPr lang="en-US" dirty="0" err="1"/>
              <a:t>cho</a:t>
            </a:r>
            <a:r>
              <a:rPr lang="en-US" dirty="0"/>
              <a:t> </a:t>
            </a:r>
            <a:r>
              <a:rPr lang="en-US" dirty="0" err="1"/>
              <a:t>người</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bằng</a:t>
            </a:r>
            <a:r>
              <a:rPr lang="en-US" dirty="0"/>
              <a:t> </a:t>
            </a:r>
            <a:r>
              <a:rPr lang="en-US" dirty="0" err="1"/>
              <a:t>văn</a:t>
            </a:r>
            <a:r>
              <a:rPr lang="en-US" dirty="0"/>
              <a:t> </a:t>
            </a:r>
            <a:r>
              <a:rPr lang="en-US" dirty="0" err="1"/>
              <a:t>bản</a:t>
            </a:r>
            <a:r>
              <a:rPr lang="en-US" dirty="0"/>
              <a:t> </a:t>
            </a:r>
            <a:r>
              <a:rPr lang="en-US" dirty="0" err="1"/>
              <a:t>trong</a:t>
            </a:r>
            <a:r>
              <a:rPr lang="en-US" dirty="0"/>
              <a:t> </a:t>
            </a:r>
            <a:r>
              <a:rPr lang="en-US" dirty="0" err="1"/>
              <a:t>thời</a:t>
            </a:r>
            <a:r>
              <a:rPr lang="en-US" dirty="0"/>
              <a:t> </a:t>
            </a:r>
            <a:r>
              <a:rPr lang="en-US" dirty="0" err="1"/>
              <a:t>hạn</a:t>
            </a:r>
            <a:r>
              <a:rPr lang="en-US" dirty="0"/>
              <a:t> 05 </a:t>
            </a:r>
            <a:r>
              <a:rPr lang="en-US" dirty="0" err="1"/>
              <a:t>ngày</a:t>
            </a:r>
            <a:r>
              <a:rPr lang="en-US" dirty="0"/>
              <a:t> </a:t>
            </a:r>
            <a:r>
              <a:rPr lang="en-US" dirty="0" err="1"/>
              <a:t>làm</a:t>
            </a:r>
            <a:r>
              <a:rPr lang="en-US" dirty="0"/>
              <a:t> </a:t>
            </a:r>
            <a:r>
              <a:rPr lang="en-US" dirty="0" err="1"/>
              <a:t>việc</a:t>
            </a:r>
            <a:r>
              <a:rPr lang="en-US" dirty="0"/>
              <a:t>, </a:t>
            </a:r>
            <a:r>
              <a:rPr lang="en-US" dirty="0" err="1"/>
              <a:t>kể</a:t>
            </a:r>
            <a:r>
              <a:rPr lang="en-US" dirty="0"/>
              <a:t> </a:t>
            </a:r>
            <a:r>
              <a:rPr lang="en-US" dirty="0" err="1"/>
              <a:t>từ</a:t>
            </a:r>
            <a:r>
              <a:rPr lang="en-US" dirty="0"/>
              <a:t> </a:t>
            </a:r>
            <a:r>
              <a:rPr lang="en-US" dirty="0" err="1"/>
              <a:t>ngày</a:t>
            </a:r>
            <a:r>
              <a:rPr lang="en-US" dirty="0"/>
              <a:t> </a:t>
            </a:r>
            <a:r>
              <a:rPr lang="en-US" dirty="0" err="1"/>
              <a:t>nhận</a:t>
            </a:r>
            <a:r>
              <a:rPr lang="en-US" dirty="0"/>
              <a:t> </a:t>
            </a:r>
            <a:r>
              <a:rPr lang="en-US" dirty="0" err="1"/>
              <a:t>được</a:t>
            </a:r>
            <a:r>
              <a:rPr lang="en-US" dirty="0"/>
              <a:t> </a:t>
            </a:r>
            <a:r>
              <a:rPr lang="en-US" dirty="0" err="1"/>
              <a:t>quyết</a:t>
            </a:r>
            <a:r>
              <a:rPr lang="en-US" dirty="0"/>
              <a:t> </a:t>
            </a:r>
            <a:r>
              <a:rPr lang="en-US" dirty="0" err="1"/>
              <a:t>định</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và</a:t>
            </a:r>
            <a:r>
              <a:rPr lang="en-US" dirty="0"/>
              <a:t> </a:t>
            </a:r>
            <a:r>
              <a:rPr lang="en-US" dirty="0" err="1"/>
              <a:t>nêu</a:t>
            </a:r>
            <a:r>
              <a:rPr lang="en-US" dirty="0"/>
              <a:t> </a:t>
            </a:r>
            <a:r>
              <a:rPr lang="en-US" dirty="0" err="1"/>
              <a:t>rõ</a:t>
            </a:r>
            <a:r>
              <a:rPr lang="en-US" dirty="0"/>
              <a:t> </a:t>
            </a:r>
            <a:r>
              <a:rPr lang="en-US" dirty="0" err="1"/>
              <a:t>lý</a:t>
            </a:r>
            <a:r>
              <a:rPr lang="en-US" dirty="0"/>
              <a:t> do </a:t>
            </a:r>
            <a:r>
              <a:rPr lang="en-US" dirty="0" err="1"/>
              <a:t>trong</a:t>
            </a:r>
            <a:r>
              <a:rPr lang="en-US" dirty="0"/>
              <a:t> </a:t>
            </a:r>
            <a:r>
              <a:rPr lang="en-US" dirty="0" err="1"/>
              <a:t>trường</a:t>
            </a:r>
            <a:r>
              <a:rPr lang="en-US" dirty="0"/>
              <a:t> </a:t>
            </a:r>
            <a:r>
              <a:rPr lang="en-US" dirty="0" err="1"/>
              <a:t>hợp</a:t>
            </a:r>
            <a:r>
              <a:rPr lang="en-US" dirty="0"/>
              <a:t> </a:t>
            </a:r>
            <a:r>
              <a:rPr lang="en-US" dirty="0" err="1"/>
              <a:t>từ</a:t>
            </a:r>
            <a:r>
              <a:rPr lang="en-US" dirty="0"/>
              <a:t> </a:t>
            </a:r>
            <a:r>
              <a:rPr lang="en-US" dirty="0" err="1"/>
              <a:t>chối</a:t>
            </a:r>
            <a:r>
              <a:rPr lang="en-US" dirty="0"/>
              <a:t> </a:t>
            </a:r>
            <a:r>
              <a:rPr lang="en-US" dirty="0" err="1"/>
              <a:t>nhận</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a:t>
            </a:r>
          </a:p>
          <a:p>
            <a:pPr marL="0" indent="0">
              <a:buNone/>
            </a:pPr>
            <a:endParaRPr lang="en-US" dirty="0"/>
          </a:p>
        </p:txBody>
      </p:sp>
    </p:spTree>
    <p:extLst>
      <p:ext uri="{BB962C8B-B14F-4D97-AF65-F5344CB8AC3E}">
        <p14:creationId xmlns:p14="http://schemas.microsoft.com/office/powerpoint/2010/main" val="61580340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QUẢN LÝ NHÀ NƯỚC</a:t>
            </a:r>
            <a:endParaRPr lang="en-US" dirty="0"/>
          </a:p>
        </p:txBody>
      </p:sp>
      <p:graphicFrame>
        <p:nvGraphicFramePr>
          <p:cNvPr id="5" name="Diagram 4"/>
          <p:cNvGraphicFramePr/>
          <p:nvPr>
            <p:extLst>
              <p:ext uri="{D42A27DB-BD31-4B8C-83A1-F6EECF244321}">
                <p14:modId xmlns:p14="http://schemas.microsoft.com/office/powerpoint/2010/main" val="348916682"/>
              </p:ext>
            </p:extLst>
          </p:nvPr>
        </p:nvGraphicFramePr>
        <p:xfrm>
          <a:off x="685800" y="1549400"/>
          <a:ext cx="82296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087241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Trách</a:t>
            </a:r>
            <a:r>
              <a:rPr lang="en-US" dirty="0" smtClean="0"/>
              <a:t> </a:t>
            </a:r>
            <a:r>
              <a:rPr lang="en-US" dirty="0" err="1" smtClean="0"/>
              <a:t>nhiệm</a:t>
            </a:r>
            <a:r>
              <a:rPr lang="en-US" dirty="0" smtClean="0"/>
              <a:t> </a:t>
            </a:r>
            <a:r>
              <a:rPr lang="en-US" dirty="0" err="1" smtClean="0"/>
              <a:t>của</a:t>
            </a:r>
            <a:r>
              <a:rPr lang="en-US" dirty="0" smtClean="0"/>
              <a:t> </a:t>
            </a:r>
            <a:r>
              <a:rPr lang="en-US" dirty="0" err="1" smtClean="0"/>
              <a:t>các</a:t>
            </a:r>
            <a:r>
              <a:rPr lang="en-US" dirty="0" smtClean="0"/>
              <a:t> CQ THTT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4431213"/>
              </p:ext>
            </p:extLst>
          </p:nvPr>
        </p:nvGraphicFramePr>
        <p:xfrm>
          <a:off x="990600" y="1295400"/>
          <a:ext cx="6477000" cy="4830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021937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latin typeface="Times New Roman" pitchFamily="18" charset="0"/>
                <a:cs typeface="Times New Roman" pitchFamily="18" charset="0"/>
              </a:rPr>
              <a:t>CHI PHÍ GIÁM ĐỊNH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382000" cy="4800600"/>
          </a:xfrm>
        </p:spPr>
        <p:txBody>
          <a:bodyPr>
            <a:normAutofit fontScale="92500" lnSpcReduction="10000"/>
          </a:bodyPr>
          <a:lstStyle/>
          <a:p>
            <a:pPr marL="514350" indent="-514350">
              <a:buAutoNum type="arabicPeriod"/>
            </a:pPr>
            <a:r>
              <a:rPr lang="en-US" dirty="0" err="1" smtClean="0">
                <a:latin typeface="Times New Roman" pitchFamily="18" charset="0"/>
                <a:cs typeface="Times New Roman" pitchFamily="18" charset="0"/>
              </a:rPr>
              <a:t>Khái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niệm</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a:t>
            </a:r>
            <a:r>
              <a:rPr lang="en-US" b="1" i="1" dirty="0" smtClean="0">
                <a:latin typeface="Times New Roman" pitchFamily="18" charset="0"/>
                <a:cs typeface="Times New Roman" pitchFamily="18" charset="0"/>
              </a:rPr>
              <a:t>Chi </a:t>
            </a:r>
            <a:r>
              <a:rPr lang="en-US" b="1" i="1" dirty="0" err="1" smtClean="0">
                <a:latin typeface="Times New Roman" pitchFamily="18" charset="0"/>
                <a:cs typeface="Times New Roman" pitchFamily="18" charset="0"/>
              </a:rPr>
              <a:t>phí</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giám</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định</a:t>
            </a:r>
            <a:r>
              <a:rPr lang="en-US" b="1" i="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lệnh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K1 Đ3 PL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02/2012/UBTVQH13.</a:t>
            </a:r>
          </a:p>
          <a:p>
            <a:pPr marL="0" indent="0">
              <a:buNone/>
            </a:pPr>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Chủ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endParaRPr lang="en-US" dirty="0" smtClean="0">
              <a:latin typeface="Times New Roman" pitchFamily="18" charset="0"/>
              <a:cs typeface="Times New Roman" pitchFamily="18" charset="0"/>
            </a:endParaRPr>
          </a:p>
          <a:p>
            <a:pPr marL="0" indent="0">
              <a:buNone/>
            </a:pP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THTT/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TC,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60567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mtClean="0">
                <a:latin typeface="Times New Roman" pitchFamily="18" charset="0"/>
                <a:cs typeface="Times New Roman" pitchFamily="18" charset="0"/>
              </a:rPr>
              <a:t>Kết luận GĐTP (Đ32)</a:t>
            </a: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lgn="just">
              <a:buFontTx/>
              <a:buChar char="-"/>
            </a:pPr>
            <a:r>
              <a:rPr lang="en-US" smtClean="0">
                <a:latin typeface="Times New Roman" pitchFamily="18" charset="0"/>
                <a:cs typeface="Times New Roman" pitchFamily="18" charset="0"/>
              </a:rPr>
              <a:t>Kết </a:t>
            </a:r>
            <a:r>
              <a:rPr lang="en-US">
                <a:latin typeface="Times New Roman" pitchFamily="18" charset="0"/>
                <a:cs typeface="Times New Roman" pitchFamily="18" charset="0"/>
              </a:rPr>
              <a:t>luận giám định phải rõ ràng, cụ thể về nội dung chuyên môn của đối tượng cần giám định theo trưng cầu, yêu cầu giám định; </a:t>
            </a:r>
            <a:endParaRPr lang="en-US" smtClean="0">
              <a:latin typeface="Times New Roman" pitchFamily="18" charset="0"/>
              <a:cs typeface="Times New Roman" pitchFamily="18" charset="0"/>
            </a:endParaRPr>
          </a:p>
          <a:p>
            <a:pPr algn="just">
              <a:buFontTx/>
              <a:buChar char="-"/>
            </a:pPr>
            <a:r>
              <a:rPr lang="en-US" smtClean="0">
                <a:latin typeface="Times New Roman" pitchFamily="18" charset="0"/>
                <a:cs typeface="Times New Roman" pitchFamily="18" charset="0"/>
              </a:rPr>
              <a:t>Bỏ </a:t>
            </a:r>
            <a:r>
              <a:rPr lang="en-US">
                <a:latin typeface="Times New Roman" pitchFamily="18" charset="0"/>
                <a:cs typeface="Times New Roman" pitchFamily="18" charset="0"/>
              </a:rPr>
              <a:t>quy định về chứng thực chữ ký của người giám định theo quy định của pháp luật về chứng thực khi trưng cầu, yêu cầu giám định đích danh cá nhân người giám định; </a:t>
            </a:r>
            <a:endParaRPr lang="en-US" smtClean="0">
              <a:latin typeface="Times New Roman" pitchFamily="18" charset="0"/>
              <a:cs typeface="Times New Roman" pitchFamily="18" charset="0"/>
            </a:endParaRPr>
          </a:p>
          <a:p>
            <a:pPr algn="just">
              <a:buFontTx/>
              <a:buChar char="-"/>
            </a:pPr>
            <a:r>
              <a:rPr lang="en-US" smtClean="0">
                <a:latin typeface="Times New Roman" pitchFamily="18" charset="0"/>
                <a:cs typeface="Times New Roman" pitchFamily="18" charset="0"/>
              </a:rPr>
              <a:t>Phân </a:t>
            </a:r>
            <a:r>
              <a:rPr lang="en-US">
                <a:latin typeface="Times New Roman" pitchFamily="18" charset="0"/>
                <a:cs typeface="Times New Roman" pitchFamily="18" charset="0"/>
              </a:rPr>
              <a:t>định rõ hơn nữa trách nhiệm của người giám định, tổ chức cử người làm giám định trong việc ký, xác nhận chữ ký đối với người giám định trong bản kết luận giám định.</a:t>
            </a:r>
          </a:p>
          <a:p>
            <a:pPr marL="0" indent="0">
              <a:buNone/>
            </a:pPr>
            <a:endParaRPr lang="en-US"/>
          </a:p>
        </p:txBody>
      </p:sp>
    </p:spTree>
    <p:extLst>
      <p:ext uri="{BB962C8B-B14F-4D97-AF65-F5344CB8AC3E}">
        <p14:creationId xmlns:p14="http://schemas.microsoft.com/office/powerpoint/2010/main" val="183721088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latin typeface="Times New Roman" pitchFamily="18" charset="0"/>
                <a:cs typeface="Times New Roman" pitchFamily="18" charset="0"/>
              </a:rPr>
              <a:t>CHI PHÍ GĐTP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525963"/>
          </a:xfrm>
        </p:spPr>
        <p:txBody>
          <a:bodyPr>
            <a:normAutofit fontScale="92500"/>
          </a:bodyPr>
          <a:lstStyle/>
          <a:p>
            <a:pPr marL="0" indent="0" algn="just">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cấu</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endParaRPr lang="en-US" dirty="0" smtClean="0">
              <a:latin typeface="Times New Roman" pitchFamily="18" charset="0"/>
              <a:cs typeface="Times New Roman" pitchFamily="18" charset="0"/>
            </a:endParaRP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lương</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GĐ;</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hao</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khấu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móc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tiện</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dịch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trú</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chuyển</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điện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0066990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CHI PHÍ GĐTP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Nguồn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CQTHTT:</a:t>
            </a:r>
          </a:p>
          <a:p>
            <a:pPr marL="0" indent="0" algn="just">
              <a:buNone/>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THTT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nhiệm</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lệnh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 K1 Đ55 PL CPGĐ… </a:t>
            </a:r>
          </a:p>
          <a:p>
            <a:pPr marL="0" indent="0" algn="just">
              <a:buNone/>
            </a:pPr>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Lập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endParaRPr lang="en-US" dirty="0" smtClean="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31064988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CHI PHÍ GĐTP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a:latin typeface="Times New Roman" pitchFamily="18" charset="0"/>
                <a:cs typeface="Times New Roman" pitchFamily="18" charset="0"/>
              </a:rPr>
              <a:t>5. </a:t>
            </a:r>
            <a:r>
              <a:rPr lang="en-US" dirty="0" err="1">
                <a:latin typeface="Times New Roman" pitchFamily="18" charset="0"/>
                <a:cs typeface="Times New Roman" pitchFamily="18" charset="0"/>
              </a:rPr>
              <a:t>Lập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trả</a:t>
            </a:r>
            <a:endParaRPr lang="en-US" dirty="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phối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trình</a:t>
            </a:r>
            <a:r>
              <a:rPr lang="en-US" dirty="0" smtClean="0">
                <a:latin typeface="Times New Roman" pitchFamily="18" charset="0"/>
                <a:cs typeface="Times New Roman" pitchFamily="18" charset="0"/>
              </a:rPr>
              <a:t> CQNN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QĐ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NSNN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 Đ 56 PL.</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509590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latin typeface="Times New Roman" pitchFamily="18" charset="0"/>
                <a:cs typeface="Times New Roman" pitchFamily="18" charset="0"/>
              </a:rPr>
              <a:t>CHI PHÍ GĐTP</a:t>
            </a:r>
          </a:p>
        </p:txBody>
      </p:sp>
      <p:sp>
        <p:nvSpPr>
          <p:cNvPr id="3" name="Content Placeholder 2"/>
          <p:cNvSpPr>
            <a:spLocks noGrp="1"/>
          </p:cNvSpPr>
          <p:nvPr>
            <p:ph idx="1"/>
          </p:nvPr>
        </p:nvSpPr>
        <p:spPr>
          <a:xfrm>
            <a:off x="304800" y="1219200"/>
            <a:ext cx="8534400" cy="5105400"/>
          </a:xfrm>
        </p:spPr>
        <p:txBody>
          <a:bodyPr>
            <a:normAutofit fontScale="85000" lnSpcReduction="20000"/>
          </a:bodyPr>
          <a:lstStyle/>
          <a:p>
            <a:pPr marL="0" indent="0" algn="just">
              <a:buNone/>
            </a:pPr>
            <a:r>
              <a:rPr lang="en-US" dirty="0" smtClean="0">
                <a:latin typeface="Times New Roman" pitchFamily="18" charset="0"/>
                <a:cs typeface="Times New Roman" pitchFamily="18" charset="0"/>
              </a:rPr>
              <a:t>6.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endParaRPr lang="en-US" dirty="0" smtClean="0">
              <a:latin typeface="Times New Roman" pitchFamily="18" charset="0"/>
              <a:cs typeface="Times New Roman" pitchFamily="18" charset="0"/>
            </a:endParaRPr>
          </a:p>
          <a:p>
            <a:pPr algn="just">
              <a:buFontTx/>
              <a:buChar char="-"/>
            </a:pP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QĐ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GĐ, TC,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gửi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CQTHTT.</a:t>
            </a:r>
          </a:p>
          <a:p>
            <a:pPr algn="just">
              <a:buFontTx/>
              <a:buChar char="-"/>
            </a:pP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a:t>
            </a:r>
          </a:p>
          <a:p>
            <a:pPr algn="just">
              <a:buFontTx/>
              <a:buChar char="-"/>
            </a:pP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10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quá</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FontTx/>
              <a:buChar char="-"/>
            </a:pPr>
            <a:endParaRPr lang="en-US" dirty="0"/>
          </a:p>
        </p:txBody>
      </p:sp>
    </p:spTree>
    <p:extLst>
      <p:ext uri="{BB962C8B-B14F-4D97-AF65-F5344CB8AC3E}">
        <p14:creationId xmlns:p14="http://schemas.microsoft.com/office/powerpoint/2010/main" val="61960661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CHI PHÍ GĐTP</a:t>
            </a:r>
          </a:p>
        </p:txBody>
      </p:sp>
      <p:sp>
        <p:nvSpPr>
          <p:cNvPr id="3" name="Content Placeholder 2"/>
          <p:cNvSpPr>
            <a:spLocks noGrp="1"/>
          </p:cNvSpPr>
          <p:nvPr>
            <p:ph idx="1"/>
          </p:nvPr>
        </p:nvSpPr>
        <p:spPr>
          <a:xfrm>
            <a:off x="381000" y="1447800"/>
            <a:ext cx="8458200" cy="4800600"/>
          </a:xfrm>
        </p:spPr>
        <p:txBody>
          <a:bodyPr>
            <a:normAutofit fontScale="85000" lnSpcReduction="20000"/>
          </a:bodyPr>
          <a:lstStyle/>
          <a:p>
            <a:pPr marL="0" indent="0" algn="just">
              <a:buNone/>
            </a:pPr>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GĐTP</a:t>
            </a:r>
          </a:p>
          <a:p>
            <a:pPr algn="just">
              <a:buFontTx/>
              <a:buChar char="-"/>
            </a:pP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15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TC,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gửi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a:t>
            </a:r>
          </a:p>
          <a:p>
            <a:pPr algn="just">
              <a:buFontTx/>
              <a:buChar char="-"/>
            </a:pP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thuế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còn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GĐ;</a:t>
            </a:r>
          </a:p>
          <a:p>
            <a:pPr marL="0" indent="0" algn="just">
              <a:buNone/>
            </a:pP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Bản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hóa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minh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khoản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a:t>
            </a:r>
          </a:p>
          <a:p>
            <a:pPr algn="just">
              <a:buFontTx/>
              <a:buChar char="-"/>
            </a:pP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15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a:t>
            </a:r>
          </a:p>
          <a:p>
            <a:pPr>
              <a:buFontTx/>
              <a:buChar char="-"/>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07546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CHI PHÍ GĐTP</a:t>
            </a:r>
          </a:p>
        </p:txBody>
      </p:sp>
      <p:sp>
        <p:nvSpPr>
          <p:cNvPr id="3" name="Content Placeholder 2"/>
          <p:cNvSpPr>
            <a:spLocks noGrp="1"/>
          </p:cNvSpPr>
          <p:nvPr>
            <p:ph idx="1"/>
          </p:nvPr>
        </p:nvSpPr>
        <p:spPr/>
        <p:txBody>
          <a:bodyPr/>
          <a:lstStyle/>
          <a:p>
            <a:pPr marL="0" indent="0" algn="just">
              <a:buNone/>
            </a:pPr>
            <a:r>
              <a:rPr lang="en-US" dirty="0" smtClean="0"/>
              <a:t>8. </a:t>
            </a:r>
            <a:r>
              <a:rPr lang="en-US" dirty="0" err="1" smtClean="0"/>
              <a:t>Trách</a:t>
            </a:r>
            <a:r>
              <a:rPr lang="en-US" dirty="0" smtClean="0"/>
              <a:t> </a:t>
            </a:r>
            <a:r>
              <a:rPr lang="en-US" dirty="0" err="1" smtClean="0"/>
              <a:t>nhiệm</a:t>
            </a:r>
            <a:r>
              <a:rPr lang="en-US" dirty="0" smtClean="0"/>
              <a:t> </a:t>
            </a:r>
            <a:r>
              <a:rPr lang="en-US" dirty="0" err="1" smtClean="0"/>
              <a:t>của</a:t>
            </a:r>
            <a:r>
              <a:rPr lang="en-US" dirty="0" smtClean="0"/>
              <a:t> CQTHTT</a:t>
            </a:r>
          </a:p>
          <a:p>
            <a:pPr algn="just">
              <a:buFontTx/>
              <a:buChar char="-"/>
            </a:pPr>
            <a:r>
              <a:rPr lang="en-US" dirty="0" err="1" smtClean="0"/>
              <a:t>Hằng</a:t>
            </a:r>
            <a:r>
              <a:rPr lang="en-US" dirty="0" smtClean="0"/>
              <a:t> </a:t>
            </a:r>
            <a:r>
              <a:rPr lang="en-US" dirty="0" err="1" smtClean="0"/>
              <a:t>năm</a:t>
            </a:r>
            <a:r>
              <a:rPr lang="en-US" dirty="0" smtClean="0"/>
              <a:t> </a:t>
            </a:r>
            <a:r>
              <a:rPr lang="en-US" dirty="0" err="1" smtClean="0"/>
              <a:t>lập</a:t>
            </a:r>
            <a:r>
              <a:rPr lang="en-US" dirty="0" smtClean="0"/>
              <a:t> </a:t>
            </a:r>
            <a:r>
              <a:rPr lang="en-US" dirty="0" err="1" smtClean="0"/>
              <a:t>dự</a:t>
            </a:r>
            <a:r>
              <a:rPr lang="en-US" dirty="0" smtClean="0"/>
              <a:t> </a:t>
            </a:r>
            <a:r>
              <a:rPr lang="en-US" dirty="0" err="1" smtClean="0"/>
              <a:t>toán</a:t>
            </a:r>
            <a:r>
              <a:rPr lang="en-US" dirty="0" smtClean="0"/>
              <a:t>;</a:t>
            </a:r>
          </a:p>
          <a:p>
            <a:pPr algn="just">
              <a:buFontTx/>
              <a:buChar char="-"/>
            </a:pPr>
            <a:r>
              <a:rPr lang="en-US" dirty="0" err="1" smtClean="0"/>
              <a:t>Thủ</a:t>
            </a:r>
            <a:r>
              <a:rPr lang="en-US" dirty="0" smtClean="0"/>
              <a:t> </a:t>
            </a:r>
            <a:r>
              <a:rPr lang="en-US" dirty="0" err="1" smtClean="0"/>
              <a:t>trưởng</a:t>
            </a:r>
            <a:r>
              <a:rPr lang="en-US" dirty="0" smtClean="0"/>
              <a:t> CQTHTT </a:t>
            </a:r>
            <a:r>
              <a:rPr lang="en-US" dirty="0" err="1" smtClean="0"/>
              <a:t>có</a:t>
            </a:r>
            <a:r>
              <a:rPr lang="en-US" dirty="0" smtClean="0"/>
              <a:t> </a:t>
            </a:r>
            <a:r>
              <a:rPr lang="en-US" dirty="0" err="1" smtClean="0"/>
              <a:t>trách</a:t>
            </a:r>
            <a:r>
              <a:rPr lang="en-US" dirty="0" smtClean="0"/>
              <a:t> </a:t>
            </a:r>
            <a:r>
              <a:rPr lang="en-US" dirty="0" err="1" smtClean="0"/>
              <a:t>nhiệm</a:t>
            </a:r>
            <a:r>
              <a:rPr lang="en-US" dirty="0" smtClean="0"/>
              <a:t> chi </a:t>
            </a:r>
            <a:r>
              <a:rPr lang="en-US" dirty="0" err="1" smtClean="0"/>
              <a:t>trả</a:t>
            </a:r>
            <a:r>
              <a:rPr lang="en-US" dirty="0" smtClean="0"/>
              <a:t> chi </a:t>
            </a:r>
            <a:r>
              <a:rPr lang="en-US" dirty="0" err="1" smtClean="0"/>
              <a:t>phí</a:t>
            </a:r>
            <a:r>
              <a:rPr lang="en-US" dirty="0" smtClean="0"/>
              <a:t> </a:t>
            </a:r>
            <a:r>
              <a:rPr lang="en-US" dirty="0" err="1" smtClean="0"/>
              <a:t>giám</a:t>
            </a:r>
            <a:r>
              <a:rPr lang="en-US" dirty="0" smtClean="0"/>
              <a:t> </a:t>
            </a:r>
            <a:r>
              <a:rPr lang="en-US" dirty="0" err="1" smtClean="0"/>
              <a:t>định</a:t>
            </a:r>
            <a:r>
              <a:rPr lang="en-US" dirty="0" smtClean="0"/>
              <a:t>.</a:t>
            </a:r>
            <a:endParaRPr lang="en-US" dirty="0"/>
          </a:p>
        </p:txBody>
      </p:sp>
    </p:spTree>
    <p:extLst>
      <p:ext uri="{BB962C8B-B14F-4D97-AF65-F5344CB8AC3E}">
        <p14:creationId xmlns:p14="http://schemas.microsoft.com/office/powerpoint/2010/main" val="11461819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dirty="0" smtClean="0">
                <a:latin typeface="Times New Roman" pitchFamily="18" charset="0"/>
                <a:cs typeface="Times New Roman" pitchFamily="18" charset="0"/>
              </a:rPr>
              <a:t>CHẾ ĐỘ BỒI DƯỠNG GIÁM ĐỊNH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305800" cy="4678363"/>
          </a:xfrm>
        </p:spPr>
        <p:txBody>
          <a:bodyPr>
            <a:normAutofit fontScale="92500" lnSpcReduction="10000"/>
          </a:bodyPr>
          <a:lstStyle/>
          <a:p>
            <a:pPr marL="514350" indent="-514350" algn="just">
              <a:buAutoNum type="arabicPeriod"/>
            </a:pP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hưởng</a:t>
            </a:r>
            <a:endParaRPr lang="en-US" dirty="0" smtClean="0">
              <a:latin typeface="Times New Roman" pitchFamily="18" charset="0"/>
              <a:cs typeface="Times New Roman" pitchFamily="18" charset="0"/>
            </a:endParaRPr>
          </a:p>
          <a:p>
            <a:pPr algn="just">
              <a:buFontTx/>
              <a:buChar char="-"/>
            </a:pP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hưởng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NSNN;</a:t>
            </a:r>
          </a:p>
          <a:p>
            <a:pPr algn="just">
              <a:buFontTx/>
              <a:buChar char="-"/>
            </a:pP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giúp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 NSNN;</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TT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nghiệm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2.1.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150.000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p>
          <a:p>
            <a:pPr algn="just">
              <a:buFontTx/>
              <a:buChar char="-"/>
            </a:pPr>
            <a:r>
              <a:rPr lang="en-US" dirty="0" smtClean="0">
                <a:latin typeface="Times New Roman" pitchFamily="18" charset="0"/>
                <a:cs typeface="Times New Roman" pitchFamily="18" charset="0"/>
              </a:rPr>
              <a:t>300.000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ngày</a:t>
            </a:r>
            <a:endParaRPr lang="en-US" dirty="0" smtClean="0">
              <a:latin typeface="Times New Roman" pitchFamily="18" charset="0"/>
              <a:cs typeface="Times New Roman" pitchFamily="18" charset="0"/>
            </a:endParaRPr>
          </a:p>
          <a:p>
            <a:pPr algn="just">
              <a:buFontTx/>
              <a:buChar char="-"/>
            </a:pPr>
            <a:r>
              <a:rPr lang="en-US" dirty="0" smtClean="0">
                <a:latin typeface="Times New Roman" pitchFamily="18" charset="0"/>
                <a:cs typeface="Times New Roman" pitchFamily="18" charset="0"/>
              </a:rPr>
              <a:t>500.000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ngày</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291992043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ĐT: 0982092401</a:t>
            </a:r>
          </a:p>
          <a:p>
            <a:pPr marL="0" indent="0">
              <a:buNone/>
            </a:pPr>
            <a:r>
              <a:rPr lang="en-US" smtClean="0"/>
              <a:t>ĐTCQ: 024.62739507</a:t>
            </a:r>
            <a:endParaRPr lang="en-US" dirty="0" smtClean="0"/>
          </a:p>
          <a:p>
            <a:pPr marL="0" indent="0">
              <a:buNone/>
            </a:pPr>
            <a:r>
              <a:rPr lang="en-US" dirty="0" smtClean="0"/>
              <a:t>Email: ntthuy@moj.gov.vn</a:t>
            </a:r>
            <a:endParaRPr lang="en-US" dirty="0"/>
          </a:p>
        </p:txBody>
      </p:sp>
    </p:spTree>
    <p:extLst>
      <p:ext uri="{BB962C8B-B14F-4D97-AF65-F5344CB8AC3E}">
        <p14:creationId xmlns:p14="http://schemas.microsoft.com/office/powerpoint/2010/main" val="15726442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PY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None/>
            </a:pPr>
            <a:r>
              <a:rPr lang="en-US" dirty="0" smtClean="0">
                <a:latin typeface="Times New Roman" pitchFamily="18" charset="0"/>
                <a:cs typeface="Times New Roman" pitchFamily="18" charset="0"/>
              </a:rPr>
              <a:t>2.2.Mức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p>
          <a:p>
            <a:pPr algn="just">
              <a:buFontTx/>
              <a:buChar char="-"/>
            </a:pPr>
            <a:r>
              <a:rPr lang="en-US" dirty="0" err="1" smtClean="0">
                <a:latin typeface="Times New Roman" pitchFamily="18" charset="0"/>
                <a:cs typeface="Times New Roman" pitchFamily="18" charset="0"/>
              </a:rPr>
              <a:t>Trên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+ 160.000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sâu</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+ 200.000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quát</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+ 300.000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hội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sâu</a:t>
            </a:r>
            <a:r>
              <a:rPr lang="en-US" dirty="0" smtClean="0">
                <a:latin typeface="Times New Roman" pitchFamily="18" charset="0"/>
                <a:cs typeface="Times New Roman" pitchFamily="18" charset="0"/>
              </a:rPr>
              <a:t>.</a:t>
            </a:r>
          </a:p>
          <a:p>
            <a:pPr>
              <a:buNone/>
            </a:pP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8229600" cy="4525963"/>
          </a:xfrm>
        </p:spPr>
        <p:txBody>
          <a:bodyPr>
            <a:normAutofit fontScale="92500" lnSpcReduction="20000"/>
          </a:bodyPr>
          <a:lstStyle/>
          <a:p>
            <a:pPr algn="just">
              <a:buFontTx/>
              <a:buChar char="-"/>
            </a:pPr>
            <a:r>
              <a:rPr lang="en-US" dirty="0" err="1" smtClean="0">
                <a:latin typeface="Times New Roman" pitchFamily="18" charset="0"/>
                <a:cs typeface="Times New Roman" pitchFamily="18" charset="0"/>
              </a:rPr>
              <a:t>Khám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nghiệm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+ 600.000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48h;</a:t>
            </a:r>
          </a:p>
          <a:p>
            <a:pPr algn="just">
              <a:buNone/>
            </a:pPr>
            <a:r>
              <a:rPr lang="en-US" dirty="0" smtClean="0">
                <a:latin typeface="Times New Roman" pitchFamily="18" charset="0"/>
                <a:cs typeface="Times New Roman" pitchFamily="18" charset="0"/>
              </a:rPr>
              <a:t>+ 600.000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48h - 7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+ 1.000.000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Mổ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+ 1.000.000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48h;</a:t>
            </a:r>
          </a:p>
          <a:p>
            <a:pPr algn="just">
              <a:buNone/>
            </a:pPr>
            <a:r>
              <a:rPr lang="en-US" dirty="0" smtClean="0">
                <a:latin typeface="Times New Roman" pitchFamily="18" charset="0"/>
                <a:cs typeface="Times New Roman" pitchFamily="18" charset="0"/>
              </a:rPr>
              <a:t>+ 2.500.000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48h - 7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+ 3.000.000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+ 4.500.000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quật</a:t>
            </a:r>
            <a:r>
              <a:rPr lang="en-US" dirty="0" smtClean="0">
                <a:latin typeface="Times New Roman" pitchFamily="18" charset="0"/>
                <a:cs typeface="Times New Roman" pitchFamily="18" charset="0"/>
              </a:rPr>
              <a:t>.</a:t>
            </a:r>
          </a:p>
          <a:p>
            <a:pPr>
              <a:buFontTx/>
              <a:buChar cha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Times New Roman" pitchFamily="18" charset="0"/>
                <a:cs typeface="Times New Roman" pitchFamily="18" charset="0"/>
              </a:rPr>
              <a:t>Hồ sơ giám định (K2,3 Đ33)</a:t>
            </a:r>
            <a:endParaRPr lang="en-US">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en-US" smtClean="0">
                <a:latin typeface="Times New Roman" pitchFamily="18" charset="0"/>
                <a:cs typeface="Times New Roman" pitchFamily="18" charset="0"/>
              </a:rPr>
              <a:t>2</a:t>
            </a:r>
            <a:r>
              <a:rPr lang="en-US">
                <a:latin typeface="Times New Roman" pitchFamily="18" charset="0"/>
                <a:cs typeface="Times New Roman" pitchFamily="18" charset="0"/>
              </a:rPr>
              <a:t>. Hồ sơ giám định tư pháp phải được lập theo mẫu thống nhất. </a:t>
            </a:r>
          </a:p>
          <a:p>
            <a:pPr marL="0" indent="0" algn="just">
              <a:buNone/>
            </a:pPr>
            <a:r>
              <a:rPr lang="en-US">
                <a:solidFill>
                  <a:srgbClr val="FF0000"/>
                </a:solidFill>
                <a:latin typeface="Times New Roman" pitchFamily="18" charset="0"/>
                <a:cs typeface="Times New Roman" pitchFamily="18" charset="0"/>
              </a:rPr>
              <a:t>Bộ trưởng, Thủ trưởng cơ quan ngang bộ </a:t>
            </a:r>
            <a:r>
              <a:rPr lang="en-US">
                <a:latin typeface="Times New Roman" pitchFamily="18" charset="0"/>
                <a:cs typeface="Times New Roman" pitchFamily="18" charset="0"/>
              </a:rPr>
              <a:t>có trách nhiệm quy định chi tiết về mẫu, thành phần hồ sơ từng loại việc giám định và chế độ lưu trữ hồ sơ giám định tư pháp ở lĩnh vực thuộc thẩm quyền quản lý</a:t>
            </a:r>
            <a:r>
              <a:rPr lang="en-US" smtClean="0">
                <a:latin typeface="Times New Roman" pitchFamily="18" charset="0"/>
                <a:cs typeface="Times New Roman" pitchFamily="18" charset="0"/>
              </a:rPr>
              <a:t>.</a:t>
            </a:r>
          </a:p>
          <a:p>
            <a:pPr marL="0" indent="0" algn="just">
              <a:buNone/>
            </a:pPr>
            <a:endParaRPr lang="en-US">
              <a:latin typeface="Times New Roman" pitchFamily="18" charset="0"/>
              <a:cs typeface="Times New Roman" pitchFamily="18" charset="0"/>
            </a:endParaRPr>
          </a:p>
          <a:p>
            <a:pPr marL="0" indent="0" algn="just">
              <a:buNone/>
            </a:pPr>
            <a:r>
              <a:rPr lang="en-US">
                <a:latin typeface="Times New Roman" pitchFamily="18" charset="0"/>
                <a:cs typeface="Times New Roman" pitchFamily="18" charset="0"/>
              </a:rPr>
              <a:t>3. </a:t>
            </a:r>
            <a:r>
              <a:rPr lang="en-US">
                <a:solidFill>
                  <a:srgbClr val="FF0000"/>
                </a:solidFill>
                <a:latin typeface="Times New Roman" pitchFamily="18" charset="0"/>
                <a:cs typeface="Times New Roman" pitchFamily="18" charset="0"/>
              </a:rPr>
              <a:t>Tổ chức được trưng cầu, thực hiện giám định tư pháp </a:t>
            </a:r>
            <a:r>
              <a:rPr lang="en-US">
                <a:latin typeface="Times New Roman" pitchFamily="18" charset="0"/>
                <a:cs typeface="Times New Roman" pitchFamily="18" charset="0"/>
              </a:rPr>
              <a:t>chịu trách nhiệm bảo quản, lưu </a:t>
            </a:r>
            <a:r>
              <a:rPr lang="vi-VN">
                <a:latin typeface="Times New Roman" pitchFamily="18" charset="0"/>
                <a:cs typeface="Times New Roman" pitchFamily="18" charset="0"/>
              </a:rPr>
              <a:t>trữ </a:t>
            </a:r>
            <a:r>
              <a:rPr lang="en-US">
                <a:latin typeface="Times New Roman" pitchFamily="18" charset="0"/>
                <a:cs typeface="Times New Roman" pitchFamily="18" charset="0"/>
              </a:rPr>
              <a:t>hồ sơ giám định tư pháp do người giám định thuộc tổ chức mình thực hiện theo quy định của pháp luật về lưu trữ và quy định của bộ, ngành, cơ quan mình.</a:t>
            </a:r>
          </a:p>
          <a:p>
            <a:pPr marL="0" indent="0" algn="just">
              <a:buNone/>
            </a:pPr>
            <a:r>
              <a:rPr lang="en-US">
                <a:solidFill>
                  <a:srgbClr val="FF0000"/>
                </a:solidFill>
                <a:latin typeface="Times New Roman" pitchFamily="18" charset="0"/>
                <a:cs typeface="Times New Roman" pitchFamily="18" charset="0"/>
              </a:rPr>
              <a:t>Người thực hiện giám định có trách nhiệm bàn giao hồ sơ giám định tư pháp cho cơ quan, tổ chức quản lý trực tiếp theo quy định của pháp luật về lưu trữ và quy định của bộ, ngành, cơ quan mình.</a:t>
            </a:r>
          </a:p>
          <a:p>
            <a:pPr marL="0" indent="0">
              <a:buNone/>
            </a:pPr>
            <a:endParaRPr lang="en-US"/>
          </a:p>
        </p:txBody>
      </p:sp>
    </p:spTree>
    <p:extLst>
      <p:ext uri="{BB962C8B-B14F-4D97-AF65-F5344CB8AC3E}">
        <p14:creationId xmlns:p14="http://schemas.microsoft.com/office/powerpoint/2010/main" val="20768456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Nguồn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p>
          <a:p>
            <a:pPr algn="just">
              <a:buFontTx/>
              <a:buChar char="-"/>
            </a:pPr>
            <a:r>
              <a:rPr lang="en-US" dirty="0" smtClean="0">
                <a:latin typeface="Times New Roman" pitchFamily="18" charset="0"/>
                <a:cs typeface="Times New Roman" pitchFamily="18" charset="0"/>
              </a:rPr>
              <a:t>NSNN: </a:t>
            </a:r>
            <a:r>
              <a:rPr lang="en-US"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do CQĐT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DS,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HC.</a:t>
            </a:r>
          </a:p>
          <a:p>
            <a:pPr marL="0" indent="0" algn="just">
              <a:buNone/>
            </a:pP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Nguyên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tắc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endParaRPr lang="en-US" dirty="0">
              <a:latin typeface="Times New Roman" pitchFamily="18" charset="0"/>
              <a:cs typeface="Times New Roman" pitchFamily="18" charset="0"/>
            </a:endParaRPr>
          </a:p>
          <a:p>
            <a:pPr algn="just">
              <a:buFontTx/>
              <a:buChar char="-"/>
            </a:pP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lấy</a:t>
            </a:r>
            <a:r>
              <a:rPr lang="en-US" dirty="0" smtClean="0">
                <a:latin typeface="Times New Roman" pitchFamily="18" charset="0"/>
                <a:cs typeface="Times New Roman" pitchFamily="18" charset="0"/>
              </a:rPr>
              <a:t> KL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a:buFontTx/>
              <a:buChar char="-"/>
            </a:pPr>
            <a:endParaRPr lang="en-US" dirty="0" smtClean="0"/>
          </a:p>
        </p:txBody>
      </p:sp>
    </p:spTree>
    <p:extLst>
      <p:ext uri="{BB962C8B-B14F-4D97-AF65-F5344CB8AC3E}">
        <p14:creationId xmlns:p14="http://schemas.microsoft.com/office/powerpoint/2010/main" val="419125336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GĐTP:</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thuyết</a:t>
            </a:r>
            <a:r>
              <a:rPr lang="en-US" dirty="0" smtClean="0">
                <a:latin typeface="Times New Roman" pitchFamily="18" charset="0"/>
                <a:cs typeface="Times New Roman" pitchFamily="18" charset="0"/>
              </a:rPr>
              <a:t> minh </a:t>
            </a:r>
            <a:r>
              <a:rPr lang="en-US" dirty="0" err="1" smtClean="0">
                <a:latin typeface="Times New Roman" pitchFamily="18" charset="0"/>
                <a:cs typeface="Times New Roman" pitchFamily="18" charset="0"/>
              </a:rPr>
              <a:t>rõ</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10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thiểu</a:t>
            </a:r>
            <a:r>
              <a:rPr lang="en-US" dirty="0" smtClean="0">
                <a:latin typeface="Times New Roman" pitchFamily="18" charset="0"/>
                <a:cs typeface="Times New Roman" pitchFamily="18" charset="0"/>
              </a:rPr>
              <a:t> 50%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a:t>
            </a:r>
          </a:p>
          <a:p>
            <a:pPr>
              <a:buFontTx/>
              <a:buChar char="-"/>
            </a:pPr>
            <a:endParaRPr lang="en-US" dirty="0"/>
          </a:p>
          <a:p>
            <a:pPr marL="0" indent="0">
              <a:buNone/>
            </a:pPr>
            <a:endParaRPr lang="en-US" dirty="0"/>
          </a:p>
        </p:txBody>
      </p:sp>
    </p:spTree>
    <p:extLst>
      <p:ext uri="{BB962C8B-B14F-4D97-AF65-F5344CB8AC3E}">
        <p14:creationId xmlns:p14="http://schemas.microsoft.com/office/powerpoint/2010/main" val="7816569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6</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a:t>
            </a:r>
          </a:p>
          <a:p>
            <a:pPr marL="0" indent="0" algn="just">
              <a:buNone/>
            </a:pP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Giấy</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đề</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nghị</a:t>
            </a:r>
            <a:r>
              <a:rPr lang="en-US" b="1" i="1" dirty="0" smtClean="0">
                <a:latin typeface="Times New Roman" pitchFamily="18" charset="0"/>
                <a:cs typeface="Times New Roman" pitchFamily="18" charset="0"/>
              </a:rPr>
              <a:t> TT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giúp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còn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TT;</a:t>
            </a:r>
          </a:p>
          <a:p>
            <a:pPr marL="0" indent="0" algn="just">
              <a:buNone/>
            </a:pPr>
            <a:r>
              <a:rPr lang="en-US" dirty="0" smtClean="0">
                <a:latin typeface="Times New Roman" pitchFamily="18" charset="0"/>
                <a:cs typeface="Times New Roman" pitchFamily="18" charset="0"/>
              </a:rPr>
              <a:t>+ VB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kê</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15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HS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kiểm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a:t>
            </a:r>
          </a:p>
          <a:p>
            <a:pPr marL="0" indent="0">
              <a:buNone/>
            </a:pPr>
            <a:endParaRPr lang="en-US" dirty="0" smtClean="0"/>
          </a:p>
          <a:p>
            <a:pPr>
              <a:buFontTx/>
              <a:buChar char="-"/>
            </a:pPr>
            <a:endParaRPr lang="en-US" dirty="0"/>
          </a:p>
        </p:txBody>
      </p:sp>
    </p:spTree>
    <p:extLst>
      <p:ext uri="{BB962C8B-B14F-4D97-AF65-F5344CB8AC3E}">
        <p14:creationId xmlns:p14="http://schemas.microsoft.com/office/powerpoint/2010/main" val="123046351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hướng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dẫn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CQ </a:t>
            </a:r>
            <a:r>
              <a:rPr lang="en-US" dirty="0" err="1" smtClean="0">
                <a:latin typeface="Times New Roman" pitchFamily="18" charset="0"/>
                <a:cs typeface="Times New Roman" pitchFamily="18" charset="0"/>
              </a:rPr>
              <a:t>ngang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lĩnh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614453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2400" b="1" smtClean="0">
                <a:latin typeface="Times New Roman" pitchFamily="18" charset="0"/>
                <a:cs typeface="Times New Roman" pitchFamily="18" charset="0"/>
              </a:rPr>
              <a:t>TĂNG CƯỜNG TRÁCH NHIỆM CỦA CÁC BỘ, CƠ QUAN NGANG BỘ, CƠ QUAN THUỘC CHÍNH PHỦ</a:t>
            </a:r>
            <a:endParaRPr lang="en-US" sz="2400" b="1">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pPr marL="0" indent="0">
              <a:buNone/>
            </a:pPr>
            <a:r>
              <a:rPr lang="nl-NL" smtClean="0">
                <a:latin typeface="Times New Roman" pitchFamily="18" charset="0"/>
                <a:cs typeface="Times New Roman" pitchFamily="18" charset="0"/>
              </a:rPr>
              <a:t>Bổ </a:t>
            </a:r>
            <a:r>
              <a:rPr lang="nl-NL">
                <a:latin typeface="Times New Roman" pitchFamily="18" charset="0"/>
                <a:cs typeface="Times New Roman" pitchFamily="18" charset="0"/>
              </a:rPr>
              <a:t>sung </a:t>
            </a:r>
            <a:r>
              <a:rPr lang="nl-NL" smtClean="0">
                <a:latin typeface="Times New Roman" pitchFamily="18" charset="0"/>
                <a:cs typeface="Times New Roman" pitchFamily="18" charset="0"/>
              </a:rPr>
              <a:t>một số nhiệm </a:t>
            </a:r>
            <a:r>
              <a:rPr lang="nl-NL">
                <a:latin typeface="Times New Roman" pitchFamily="18" charset="0"/>
                <a:cs typeface="Times New Roman" pitchFamily="18" charset="0"/>
              </a:rPr>
              <a:t>vụ, quyền hạn của các bộ, cơ quan ngang bộ, cơ quan thuộc Chính </a:t>
            </a:r>
            <a:r>
              <a:rPr lang="nl-NL" smtClean="0">
                <a:latin typeface="Times New Roman" pitchFamily="18" charset="0"/>
                <a:cs typeface="Times New Roman" pitchFamily="18" charset="0"/>
              </a:rPr>
              <a:t>phủ đối với </a:t>
            </a:r>
            <a:r>
              <a:rPr lang="nl-NL">
                <a:latin typeface="Times New Roman" pitchFamily="18" charset="0"/>
                <a:cs typeface="Times New Roman" pitchFamily="18" charset="0"/>
              </a:rPr>
              <a:t>công tác giám định tư </a:t>
            </a:r>
            <a:r>
              <a:rPr lang="nl-NL" smtClean="0">
                <a:latin typeface="Times New Roman" pitchFamily="18" charset="0"/>
                <a:cs typeface="Times New Roman" pitchFamily="18" charset="0"/>
              </a:rPr>
              <a:t>pháp như:</a:t>
            </a:r>
          </a:p>
          <a:p>
            <a:pPr marL="0" indent="0">
              <a:buNone/>
            </a:pPr>
            <a:r>
              <a:rPr lang="nl-NL" smtClean="0">
                <a:latin typeface="Times New Roman" pitchFamily="18" charset="0"/>
                <a:cs typeface="Times New Roman" pitchFamily="18" charset="0"/>
              </a:rPr>
              <a:t>- Ban </a:t>
            </a:r>
            <a:r>
              <a:rPr lang="nl-NL">
                <a:latin typeface="Times New Roman" pitchFamily="18" charset="0"/>
                <a:cs typeface="Times New Roman" pitchFamily="18" charset="0"/>
              </a:rPr>
              <a:t>hành </a:t>
            </a:r>
            <a:r>
              <a:rPr lang="nl-NL">
                <a:solidFill>
                  <a:srgbClr val="FF0000"/>
                </a:solidFill>
                <a:latin typeface="Times New Roman" pitchFamily="18" charset="0"/>
                <a:cs typeface="Times New Roman" pitchFamily="18" charset="0"/>
              </a:rPr>
              <a:t>quy trình giám định </a:t>
            </a:r>
            <a:r>
              <a:rPr lang="nl-NL">
                <a:latin typeface="Times New Roman" pitchFamily="18" charset="0"/>
                <a:cs typeface="Times New Roman" pitchFamily="18" charset="0"/>
              </a:rPr>
              <a:t>(trong đó </a:t>
            </a:r>
            <a:r>
              <a:rPr lang="en-US">
                <a:latin typeface="Times New Roman" pitchFamily="18" charset="0"/>
                <a:cs typeface="Times New Roman" pitchFamily="18" charset="0"/>
              </a:rPr>
              <a:t>căn cứ </a:t>
            </a:r>
            <a:r>
              <a:rPr lang="vi-VN">
                <a:latin typeface="Times New Roman" pitchFamily="18" charset="0"/>
                <a:cs typeface="Times New Roman" pitchFamily="18" charset="0"/>
              </a:rPr>
              <a:t>yêu cầu và tính chất đặc thù của lĩnh vực </a:t>
            </a:r>
            <a:r>
              <a:rPr lang="en-US">
                <a:latin typeface="Times New Roman" pitchFamily="18" charset="0"/>
                <a:cs typeface="Times New Roman" pitchFamily="18" charset="0"/>
              </a:rPr>
              <a:t>th</a:t>
            </a:r>
            <a:r>
              <a:rPr lang="vi-VN">
                <a:latin typeface="Times New Roman" pitchFamily="18" charset="0"/>
                <a:cs typeface="Times New Roman" pitchFamily="18" charset="0"/>
              </a:rPr>
              <a:t>uộc thẩm quyền quản lý quy định cụ thể về thời hạn đối với từng loại việc giám định</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a:t>
            </a:r>
            <a:r>
              <a:rPr lang="en-US" smtClean="0">
                <a:solidFill>
                  <a:srgbClr val="FF0000"/>
                </a:solidFill>
                <a:latin typeface="Times New Roman" pitchFamily="18" charset="0"/>
                <a:cs typeface="Times New Roman" pitchFamily="18" charset="0"/>
              </a:rPr>
              <a:t>Phân </a:t>
            </a:r>
            <a:r>
              <a:rPr lang="en-US">
                <a:solidFill>
                  <a:srgbClr val="FF0000"/>
                </a:solidFill>
                <a:latin typeface="Times New Roman" pitchFamily="18" charset="0"/>
                <a:cs typeface="Times New Roman" pitchFamily="18" charset="0"/>
              </a:rPr>
              <a:t>công</a:t>
            </a:r>
            <a:r>
              <a:rPr lang="vi-VN">
                <a:solidFill>
                  <a:srgbClr val="FF0000"/>
                </a:solidFill>
                <a:latin typeface="Times New Roman" pitchFamily="18" charset="0"/>
                <a:cs typeface="Times New Roman" pitchFamily="18" charset="0"/>
              </a:rPr>
              <a:t> đơn vị </a:t>
            </a:r>
            <a:r>
              <a:rPr lang="en-US">
                <a:solidFill>
                  <a:srgbClr val="FF0000"/>
                </a:solidFill>
                <a:latin typeface="Times New Roman" pitchFamily="18" charset="0"/>
                <a:cs typeface="Times New Roman" pitchFamily="18" charset="0"/>
              </a:rPr>
              <a:t>làm </a:t>
            </a:r>
            <a:r>
              <a:rPr lang="vi-VN">
                <a:solidFill>
                  <a:srgbClr val="FF0000"/>
                </a:solidFill>
                <a:latin typeface="Times New Roman" pitchFamily="18" charset="0"/>
                <a:cs typeface="Times New Roman" pitchFamily="18" charset="0"/>
              </a:rPr>
              <a:t>đầu mối </a:t>
            </a:r>
            <a:r>
              <a:rPr lang="vi-VN">
                <a:latin typeface="Times New Roman" pitchFamily="18" charset="0"/>
                <a:cs typeface="Times New Roman" pitchFamily="18" charset="0"/>
              </a:rPr>
              <a:t>thuộc </a:t>
            </a:r>
            <a:r>
              <a:rPr lang="en-US">
                <a:latin typeface="Times New Roman" pitchFamily="18" charset="0"/>
                <a:cs typeface="Times New Roman" pitchFamily="18" charset="0"/>
              </a:rPr>
              <a:t>b</a:t>
            </a:r>
            <a:r>
              <a:rPr lang="vi-VN">
                <a:latin typeface="Times New Roman" pitchFamily="18" charset="0"/>
                <a:cs typeface="Times New Roman" pitchFamily="18" charset="0"/>
              </a:rPr>
              <a:t>ộ, cơ quan ngang bộ giúp </a:t>
            </a:r>
            <a:r>
              <a:rPr lang="en-US">
                <a:latin typeface="Times New Roman" pitchFamily="18" charset="0"/>
                <a:cs typeface="Times New Roman" pitchFamily="18" charset="0"/>
              </a:rPr>
              <a:t>b</a:t>
            </a:r>
            <a:r>
              <a:rPr lang="vi-VN">
                <a:latin typeface="Times New Roman" pitchFamily="18" charset="0"/>
                <a:cs typeface="Times New Roman" pitchFamily="18" charset="0"/>
              </a:rPr>
              <a:t>ộ, cơ quan ngang bộ trong </a:t>
            </a:r>
            <a:r>
              <a:rPr lang="en-US">
                <a:latin typeface="Times New Roman" pitchFamily="18" charset="0"/>
                <a:cs typeface="Times New Roman" pitchFamily="18" charset="0"/>
              </a:rPr>
              <a:t>việc quản lý chung cô</a:t>
            </a:r>
            <a:r>
              <a:rPr lang="vi-VN">
                <a:latin typeface="Times New Roman" pitchFamily="18" charset="0"/>
                <a:cs typeface="Times New Roman" pitchFamily="18" charset="0"/>
              </a:rPr>
              <a:t>ng tác giám định tư pháp</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a:t>
            </a:r>
            <a:r>
              <a:rPr lang="en-US" smtClean="0">
                <a:solidFill>
                  <a:srgbClr val="FF0000"/>
                </a:solidFill>
                <a:latin typeface="Times New Roman" pitchFamily="18" charset="0"/>
                <a:cs typeface="Times New Roman" pitchFamily="18" charset="0"/>
              </a:rPr>
              <a:t>Cấp </a:t>
            </a:r>
            <a:r>
              <a:rPr lang="en-US">
                <a:solidFill>
                  <a:srgbClr val="FF0000"/>
                </a:solidFill>
                <a:latin typeface="Times New Roman" pitchFamily="18" charset="0"/>
                <a:cs typeface="Times New Roman" pitchFamily="18" charset="0"/>
              </a:rPr>
              <a:t>và thu hồi thẻ giám định viên tư pháp </a:t>
            </a:r>
            <a:r>
              <a:rPr lang="en-US">
                <a:latin typeface="Times New Roman" pitchFamily="18" charset="0"/>
                <a:cs typeface="Times New Roman" pitchFamily="18" charset="0"/>
              </a:rPr>
              <a:t>theo thẩm quyền, </a:t>
            </a:r>
            <a:r>
              <a:rPr lang="en-US" smtClean="0">
                <a:latin typeface="Times New Roman" pitchFamily="18" charset="0"/>
                <a:cs typeface="Times New Roman" pitchFamily="18" charset="0"/>
              </a:rPr>
              <a:t>công nhận, đăng </a:t>
            </a:r>
            <a:r>
              <a:rPr lang="en-US">
                <a:latin typeface="Times New Roman" pitchFamily="18" charset="0"/>
                <a:cs typeface="Times New Roman" pitchFamily="18" charset="0"/>
              </a:rPr>
              <a:t>tải, cập nhật danh sách cá nhân, tổ chức giám định tư pháp </a:t>
            </a:r>
            <a:r>
              <a:rPr lang="en-US" smtClean="0">
                <a:latin typeface="Times New Roman" pitchFamily="18" charset="0"/>
                <a:cs typeface="Times New Roman" pitchFamily="18" charset="0"/>
              </a:rPr>
              <a:t>theo vụ việc trên </a:t>
            </a:r>
            <a:r>
              <a:rPr lang="en-US">
                <a:latin typeface="Times New Roman" pitchFamily="18" charset="0"/>
                <a:cs typeface="Times New Roman" pitchFamily="18" charset="0"/>
              </a:rPr>
              <a:t>cổng thông tin của bộ, ngành mình, đồng thời gửi danh sách đó cho Bộ Tư pháp;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Chịu </a:t>
            </a:r>
            <a:r>
              <a:rPr lang="en-US">
                <a:latin typeface="Times New Roman" pitchFamily="18" charset="0"/>
                <a:cs typeface="Times New Roman" pitchFamily="18" charset="0"/>
              </a:rPr>
              <a:t>trách nhiệm trước Chính phủ, Thủ tướng Chính phủ về bảo đảm số lượng, chất lượng người giám định tư pháp</a:t>
            </a:r>
            <a:r>
              <a:rPr lang="vi-VN">
                <a:latin typeface="Times New Roman" pitchFamily="18" charset="0"/>
                <a:cs typeface="Times New Roman" pitchFamily="18" charset="0"/>
              </a:rPr>
              <a:t>, </a:t>
            </a:r>
            <a:r>
              <a:rPr lang="en-US">
                <a:latin typeface="Times New Roman" pitchFamily="18" charset="0"/>
                <a:cs typeface="Times New Roman" pitchFamily="18" charset="0"/>
              </a:rPr>
              <a:t>tổ chức</a:t>
            </a:r>
            <a:r>
              <a:rPr lang="vi-VN">
                <a:latin typeface="Times New Roman" pitchFamily="18" charset="0"/>
                <a:cs typeface="Times New Roman" pitchFamily="18" charset="0"/>
              </a:rPr>
              <a:t> giám định tư pháp</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B</a:t>
            </a:r>
            <a:r>
              <a:rPr lang="vi-VN" smtClean="0">
                <a:latin typeface="Times New Roman" pitchFamily="18" charset="0"/>
                <a:cs typeface="Times New Roman" pitchFamily="18" charset="0"/>
              </a:rPr>
              <a:t>ảo </a:t>
            </a:r>
            <a:r>
              <a:rPr lang="vi-VN">
                <a:latin typeface="Times New Roman" pitchFamily="18" charset="0"/>
                <a:cs typeface="Times New Roman" pitchFamily="18" charset="0"/>
              </a:rPr>
              <a:t>đảm kinh phí, trang thiết bị, phương tiện giám định và điều kiện vật chất cần thiết khác cho </a:t>
            </a:r>
            <a:r>
              <a:rPr lang="vi-VN">
                <a:solidFill>
                  <a:srgbClr val="FF0000"/>
                </a:solidFill>
                <a:latin typeface="Times New Roman" pitchFamily="18" charset="0"/>
                <a:cs typeface="Times New Roman" pitchFamily="18" charset="0"/>
              </a:rPr>
              <a:t>cá nhân, tổ chức giám định thuộc bộ, ngành mình quản lý</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Kịp </a:t>
            </a:r>
            <a:r>
              <a:rPr lang="en-US">
                <a:latin typeface="Times New Roman" pitchFamily="18" charset="0"/>
                <a:cs typeface="Times New Roman" pitchFamily="18" charset="0"/>
              </a:rPr>
              <a:t>thời </a:t>
            </a:r>
            <a:r>
              <a:rPr lang="en-US">
                <a:solidFill>
                  <a:srgbClr val="FF0000"/>
                </a:solidFill>
                <a:latin typeface="Times New Roman" pitchFamily="18" charset="0"/>
                <a:cs typeface="Times New Roman" pitchFamily="18" charset="0"/>
              </a:rPr>
              <a:t>tôn vinh, khen thưởng </a:t>
            </a:r>
            <a:r>
              <a:rPr lang="en-US">
                <a:latin typeface="Times New Roman" pitchFamily="18" charset="0"/>
                <a:cs typeface="Times New Roman" pitchFamily="18" charset="0"/>
              </a:rPr>
              <a:t>cá nhân, tổ chức giám định tư pháp có thành tích xuất sắc trong hoạt động giám định tư pháp ở bộ, ngành mình… (khoản 1 Điều 41</a:t>
            </a:r>
            <a:r>
              <a:rPr lang="en-US" smtClean="0">
                <a:latin typeface="Times New Roman" pitchFamily="18" charset="0"/>
                <a:cs typeface="Times New Roman" pitchFamily="18" charset="0"/>
              </a:rPr>
              <a:t>).</a:t>
            </a:r>
            <a:r>
              <a:rPr lang="nl-NL">
                <a:latin typeface="Times New Roman" pitchFamily="18" charset="0"/>
                <a:cs typeface="Times New Roman" pitchFamily="18" charset="0"/>
              </a:rPr>
              <a:t> </a:t>
            </a:r>
            <a:endParaRPr lang="nl-NL" smtClean="0">
              <a:latin typeface="Times New Roman" pitchFamily="18" charset="0"/>
              <a:cs typeface="Times New Roman" pitchFamily="18" charset="0"/>
            </a:endParaRPr>
          </a:p>
          <a:p>
            <a:pPr marL="0" indent="0">
              <a:buNone/>
            </a:pP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776212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B2A2AF-D3A6-415F-84AC-BB6FFA205016}"/>
</file>

<file path=customXml/itemProps2.xml><?xml version="1.0" encoding="utf-8"?>
<ds:datastoreItem xmlns:ds="http://schemas.openxmlformats.org/officeDocument/2006/customXml" ds:itemID="{B0C39EE6-B738-4D1A-987D-DB96CCAB788A}"/>
</file>

<file path=customXml/itemProps3.xml><?xml version="1.0" encoding="utf-8"?>
<ds:datastoreItem xmlns:ds="http://schemas.openxmlformats.org/officeDocument/2006/customXml" ds:itemID="{A3232507-9883-40F5-95CA-143D9CE27401}"/>
</file>

<file path=docProps/app.xml><?xml version="1.0" encoding="utf-8"?>
<Properties xmlns="http://schemas.openxmlformats.org/officeDocument/2006/extended-properties" xmlns:vt="http://schemas.openxmlformats.org/officeDocument/2006/docPropsVTypes">
  <TotalTime>1306</TotalTime>
  <Words>9128</Words>
  <Application>Microsoft Office PowerPoint</Application>
  <PresentationFormat>On-screen Show (4:3)</PresentationFormat>
  <Paragraphs>477</Paragraphs>
  <Slides>83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83</vt:i4>
      </vt:variant>
    </vt:vector>
  </HeadingPairs>
  <TitlesOfParts>
    <vt:vector size="87" baseType="lpstr">
      <vt:lpstr>Arial</vt:lpstr>
      <vt:lpstr>Calibri</vt:lpstr>
      <vt:lpstr>Times New Roman</vt:lpstr>
      <vt:lpstr>Office Theme</vt:lpstr>
      <vt:lpstr>MỘT SỐ NỘI DUNG CƠ BẢN VỀ GIÁM ĐỊNH TƯ PHÁP </vt:lpstr>
      <vt:lpstr>KHÁI NIỆM GĐTP</vt:lpstr>
      <vt:lpstr>Công nhận, đăng tải DS TC, người GĐTP theo VV</vt:lpstr>
      <vt:lpstr>Bổ sung TC GĐTP công lập (Đ12)</vt:lpstr>
      <vt:lpstr>Về trưng cầu giám định (Đ25)</vt:lpstr>
      <vt:lpstr>Thời hạn giám định (Đ26a)</vt:lpstr>
      <vt:lpstr>Kết luận GĐTP (Đ32)</vt:lpstr>
      <vt:lpstr>Hồ sơ giám định (K2,3 Đ33)</vt:lpstr>
      <vt:lpstr>TĂNG CƯỜNG TRÁCH NHIỆM CỦA CÁC BỘ, CƠ QUAN NGANG BỘ, CƠ QUAN THUỘC CHÍNH PHỦ</vt:lpstr>
      <vt:lpstr>Nhiệm vụ, quyền hạn của UBND cấp tỉnh</vt:lpstr>
      <vt:lpstr>Trách nhiệm của CQ THTT đối với GĐTP</vt:lpstr>
      <vt:lpstr>PowerPoint Presentation</vt:lpstr>
      <vt:lpstr>PowerPoint Presentation</vt:lpstr>
      <vt:lpstr>  </vt:lpstr>
      <vt:lpstr>HỆ THỐNG VĂN BẢN</vt:lpstr>
      <vt:lpstr>Vị trí, vai trò của GĐTP</vt:lpstr>
      <vt:lpstr>NGƯỜI GIÁM ĐỊNH TƯ PHÁP</vt:lpstr>
      <vt:lpstr>NGƯỜI GIÁM ĐỊNH TƯ PHÁP</vt:lpstr>
      <vt:lpstr>NGƯỜI GIÁM ĐỊNH TƯ PHÁP</vt:lpstr>
      <vt:lpstr>NGƯỜI GIÁM ĐỊNH TƯ PHÁP</vt:lpstr>
      <vt:lpstr>Nguồn chứng cứ (Đ87 TTHS) </vt:lpstr>
      <vt:lpstr>KẾT LUẬN GIÁM ĐỊNH TƯ PHÁP</vt:lpstr>
      <vt:lpstr>Kết luận giám định (Đ100 BLHS) </vt:lpstr>
      <vt:lpstr>Kết luận giám định (Đ100 BLHS) </vt:lpstr>
      <vt:lpstr>CƠ QUAN CÓ THẨM QUYỀN THTT</vt:lpstr>
      <vt:lpstr>CƠ QUAN TIẾN HÀNH TỐ TỤNG</vt:lpstr>
      <vt:lpstr>CƠ QUAN ĐƯỢC GIAO NHIỆM VỤ TIẾN HÀNH 1 SỐ HĐĐTra</vt:lpstr>
      <vt:lpstr>NGƯỜI TIẾN HÀNH TỐ TỤNG HS</vt:lpstr>
      <vt:lpstr>NGƯỜI THAM GIA TỐ TỤNG HS</vt:lpstr>
      <vt:lpstr>NGƯỜI THAM GIA TỐ TỤNG HS</vt:lpstr>
      <vt:lpstr>NGƯỜI THAM GIA TỐ TỤNG HS</vt:lpstr>
      <vt:lpstr>VỊ TRÍ, VAI TRÒ CỦA HĐ GĐTP ĐỐI VỚI HOẠT ĐỘNG TỐ TỤNG</vt:lpstr>
      <vt:lpstr>VAI TRÒ CỦA KL GĐTP</vt:lpstr>
      <vt:lpstr>TRƯNG CẦU GIÁM ĐỊNH TRONG TTHS</vt:lpstr>
      <vt:lpstr>Những trường hợp bắt buộc  phải trưng cầu giám định  </vt:lpstr>
      <vt:lpstr>Những trường hợp cần thiết trưng cầu giám định gq án TN, KT</vt:lpstr>
      <vt:lpstr>Trưng cầu gđ án TN, KT</vt:lpstr>
      <vt:lpstr>YÊU CẦU GIÁM ĐỊNH</vt:lpstr>
      <vt:lpstr>VỊ TRÍ, VAI TRÒ CỦA NGƯỜI GĐTP</vt:lpstr>
      <vt:lpstr>QUYỀN CỦA NGƯỜI GĐTP</vt:lpstr>
      <vt:lpstr>QUYỀN CỦA NGƯỜI GĐTP</vt:lpstr>
      <vt:lpstr>NGHĨA VỤ CỦA NGƯỜI GĐTP</vt:lpstr>
      <vt:lpstr>NGHĨA VỤ CỦA NGƯỜI GĐTP</vt:lpstr>
      <vt:lpstr>TRƯNG CẦU GIÁM ĐỊNH (Đ205 TTHS)</vt:lpstr>
      <vt:lpstr>TRƯNG CẦU GIÁM ĐỊNH</vt:lpstr>
      <vt:lpstr>Quyền, nghĩa vụ của người trưng cầu giám định tư pháp </vt:lpstr>
      <vt:lpstr>PowerPoint Presentation</vt:lpstr>
      <vt:lpstr>YÊU CẦU GIÁM ĐỊNH</vt:lpstr>
      <vt:lpstr>Quyền, nghĩa vụ của người yêu cầu giám định tư pháp </vt:lpstr>
      <vt:lpstr>PowerPoint Presentation</vt:lpstr>
      <vt:lpstr>PowerPoint Presentation</vt:lpstr>
      <vt:lpstr> Đánh giá, sử dụng kết luận giám định  </vt:lpstr>
      <vt:lpstr>PowerPoint Presentation</vt:lpstr>
      <vt:lpstr>PowerPoint Presentation</vt:lpstr>
      <vt:lpstr>PowerPoint Presentation</vt:lpstr>
      <vt:lpstr>TỔ CHỨC GIÁM ĐỊNH TƯ PHÁP</vt:lpstr>
      <vt:lpstr>Hệ thống pháp y</vt:lpstr>
      <vt:lpstr>Hệ thống pháp y tâm thần</vt:lpstr>
      <vt:lpstr>Hệ thống kỹ thuật hình sự</vt:lpstr>
      <vt:lpstr> Tổ chức giám định tư pháp theo vụ việc </vt:lpstr>
      <vt:lpstr>VĂN PHÒNG GIÁM ĐỊNH TƯ PHÁP</vt:lpstr>
      <vt:lpstr>VĂN PHÒNG GIÁM ĐỊNH</vt:lpstr>
      <vt:lpstr>NGƯỜI GIÁM ĐỊNH TƯ PHÁP</vt:lpstr>
      <vt:lpstr>HÌNH THỨC GIÁM ĐỊNH</vt:lpstr>
      <vt:lpstr>Quyền, nghĩa vụ của tổ chức được trưng cầu, yêu cầu giám định tư pháp </vt:lpstr>
      <vt:lpstr>PowerPoint Presentation</vt:lpstr>
      <vt:lpstr>QUẢN LÝ NHÀ NƯỚC</vt:lpstr>
      <vt:lpstr>Trách nhiệm của các CQ THTT</vt:lpstr>
      <vt:lpstr>CHI PHÍ GIÁM ĐỊNH</vt:lpstr>
      <vt:lpstr>CHI PHÍ GĐTP</vt:lpstr>
      <vt:lpstr>CHI PHÍ GĐTP</vt:lpstr>
      <vt:lpstr>CHI PHÍ GĐTP</vt:lpstr>
      <vt:lpstr>CHI PHÍ GĐTP</vt:lpstr>
      <vt:lpstr>CHI PHÍ GĐTP</vt:lpstr>
      <vt:lpstr>CHI PHÍ GĐTP</vt:lpstr>
      <vt:lpstr> CHẾ ĐỘ BỒI DƯỠNG GIÁM ĐỊNH</vt:lpstr>
      <vt:lpstr>PowerPoint Presentation</vt:lpstr>
      <vt:lpstr>Mức bồi dưỡng PY theo vụ việc</vt:lpstr>
      <vt:lpstr>Bồi dưỡng pháp y</vt:lpstr>
      <vt:lpstr>CHẾ ĐỘ BỒI DƯỠNG GIÁM ĐỊNH</vt:lpstr>
      <vt:lpstr>CHẾ ĐỘ BỒI DƯỠNG GIÁM ĐỊNH</vt:lpstr>
      <vt:lpstr>CHẾ ĐỘ BỒI DƯỠNG GIÁM ĐỊNH</vt:lpstr>
      <vt:lpstr>CHẾ ĐỘ BỒI DƯỠNG GIÁM ĐỊNH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NHỮNG VẤN ĐỀ CHUNG VỀ GIÁM ĐỊNH TƯ PHÁP</dc:title>
  <dc:creator>user</dc:creator>
  <cp:lastModifiedBy>Admin</cp:lastModifiedBy>
  <cp:revision>86</cp:revision>
  <dcterms:created xsi:type="dcterms:W3CDTF">2015-11-30T22:23:26Z</dcterms:created>
  <dcterms:modified xsi:type="dcterms:W3CDTF">2024-10-15T07:18:53Z</dcterms:modified>
</cp:coreProperties>
</file>